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6" r:id="rId21"/>
    <p:sldId id="277" r:id="rId22"/>
    <p:sldId id="275" r:id="rId23"/>
    <p:sldId id="278" r:id="rId24"/>
    <p:sldId id="279" r:id="rId25"/>
    <p:sldId id="280" r:id="rId26"/>
    <p:sldId id="281" r:id="rId27"/>
    <p:sldId id="286" r:id="rId28"/>
    <p:sldId id="284" r:id="rId29"/>
    <p:sldId id="289" r:id="rId30"/>
    <p:sldId id="287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8" r:id="rId39"/>
    <p:sldId id="297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maculada Perea Fernández" initials="IPF" lastIdx="1" clrIdx="0">
    <p:extLst>
      <p:ext uri="{19B8F6BF-5375-455C-9EA6-DF929625EA0E}">
        <p15:presenceInfo xmlns:p15="http://schemas.microsoft.com/office/powerpoint/2012/main" userId="S-1-5-21-1485405084-1546518020-4108744313-512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40F0"/>
    <a:srgbClr val="46DACC"/>
    <a:srgbClr val="FF3300"/>
    <a:srgbClr val="E848E8"/>
    <a:srgbClr val="CCCCFF"/>
    <a:srgbClr val="FA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9" autoAdjust="0"/>
    <p:restoredTop sz="94660"/>
  </p:normalViewPr>
  <p:slideViewPr>
    <p:cSldViewPr snapToGrid="0">
      <p:cViewPr varScale="1">
        <p:scale>
          <a:sx n="74" d="100"/>
          <a:sy n="74" d="100"/>
        </p:scale>
        <p:origin x="6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7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813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626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1907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28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73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12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92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68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459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4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8449B-7E7F-4B22-B31C-7455ACE0523B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28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5.jpeg"/><Relationship Id="rId1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jpeg"/><Relationship Id="rId17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3.jpeg"/><Relationship Id="rId5" Type="http://schemas.openxmlformats.org/officeDocument/2006/relationships/image" Target="../media/image18.jpe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8" y="651819"/>
            <a:ext cx="9539416" cy="5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3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546200" y="0"/>
            <a:ext cx="7516770" cy="6579646"/>
            <a:chOff x="546200" y="0"/>
            <a:chExt cx="7516770" cy="6579646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366" t="18612" r="78263" b="6412"/>
            <a:stretch/>
          </p:blipFill>
          <p:spPr bwMode="auto">
            <a:xfrm>
              <a:off x="962025" y="0"/>
              <a:ext cx="52387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29641" t="18612" r="53876" b="6412"/>
            <a:stretch/>
          </p:blipFill>
          <p:spPr bwMode="auto">
            <a:xfrm>
              <a:off x="1485900" y="0"/>
              <a:ext cx="256222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4480" t="18612" r="19769" b="6412"/>
            <a:stretch/>
          </p:blipFill>
          <p:spPr bwMode="auto">
            <a:xfrm>
              <a:off x="4059991" y="0"/>
              <a:ext cx="4002979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>
              <a:off x="6778282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618189" y="6289757"/>
              <a:ext cx="979166" cy="276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557189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21605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2891976" y="628975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 rot="16200000">
              <a:off x="-898194" y="2826138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Falsos positivos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71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464500" y="-104810"/>
            <a:ext cx="9647064" cy="7116698"/>
            <a:chOff x="464500" y="-104810"/>
            <a:chExt cx="9647064" cy="7116698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6520" t="19132" r="31408" b="5632"/>
            <a:stretch/>
          </p:blipFill>
          <p:spPr bwMode="auto">
            <a:xfrm>
              <a:off x="871870" y="-104810"/>
              <a:ext cx="7814930" cy="663168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68639" t="51386" r="21867" b="30762"/>
            <a:stretch/>
          </p:blipFill>
          <p:spPr bwMode="auto">
            <a:xfrm>
              <a:off x="8686800" y="2424221"/>
              <a:ext cx="1424764" cy="157361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-979894" y="3134667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F1 score estandarizado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957697" y="6704112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Número de muestras de aprendizaje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75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1301956" y="-985429"/>
            <a:ext cx="6110363" cy="8181983"/>
            <a:chOff x="1301956" y="-985429"/>
            <a:chExt cx="6110363" cy="8181983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822" t="18645" r="63830" b="9476"/>
            <a:stretch/>
          </p:blipFill>
          <p:spPr bwMode="auto">
            <a:xfrm>
              <a:off x="1925052" y="-981737"/>
              <a:ext cx="3321462" cy="77174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41891" t="18645" r="52495" b="9407"/>
            <a:stretch/>
          </p:blipFill>
          <p:spPr bwMode="auto">
            <a:xfrm>
              <a:off x="5198574" y="-985429"/>
              <a:ext cx="1074820" cy="772485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3529" t="18645" r="40522" b="9607"/>
            <a:stretch/>
          </p:blipFill>
          <p:spPr bwMode="auto">
            <a:xfrm>
              <a:off x="6273394" y="-974692"/>
              <a:ext cx="1138925" cy="77033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 rot="16200000">
              <a:off x="-926673" y="2646170"/>
              <a:ext cx="49189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Media F1 score estandarizado</a:t>
              </a:r>
              <a:endPara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2052865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WATSON</a:t>
              </a:r>
              <a:endParaRPr lang="es-ES" sz="16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3112167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API.ai</a:t>
              </a:r>
              <a:endParaRPr lang="es-ES" sz="16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4235264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LUIS</a:t>
              </a:r>
              <a:endParaRPr lang="es-ES" sz="16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150634" y="685800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WIT</a:t>
              </a:r>
              <a:endParaRPr lang="es-ES" sz="16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6225902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LEX</a:t>
              </a:r>
              <a:endParaRPr lang="es-E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9188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upo 135"/>
          <p:cNvGrpSpPr/>
          <p:nvPr/>
        </p:nvGrpSpPr>
        <p:grpSpPr>
          <a:xfrm>
            <a:off x="-665257" y="67611"/>
            <a:ext cx="15304169" cy="7539789"/>
            <a:chOff x="-665257" y="67611"/>
            <a:chExt cx="15304169" cy="7539789"/>
          </a:xfrm>
        </p:grpSpPr>
        <p:sp>
          <p:nvSpPr>
            <p:cNvPr id="135" name="Rectángulo 134"/>
            <p:cNvSpPr/>
            <p:nvPr/>
          </p:nvSpPr>
          <p:spPr>
            <a:xfrm>
              <a:off x="-665257" y="67611"/>
              <a:ext cx="15304169" cy="75397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33" name="Grupo 132"/>
            <p:cNvGrpSpPr/>
            <p:nvPr/>
          </p:nvGrpSpPr>
          <p:grpSpPr>
            <a:xfrm>
              <a:off x="-560641" y="230086"/>
              <a:ext cx="15199553" cy="7198596"/>
              <a:chOff x="-560641" y="230086"/>
              <a:chExt cx="15199553" cy="7198596"/>
            </a:xfrm>
          </p:grpSpPr>
          <p:grpSp>
            <p:nvGrpSpPr>
              <p:cNvPr id="125" name="Grupo 124"/>
              <p:cNvGrpSpPr/>
              <p:nvPr/>
            </p:nvGrpSpPr>
            <p:grpSpPr>
              <a:xfrm>
                <a:off x="-560641" y="230086"/>
                <a:ext cx="15199553" cy="7198596"/>
                <a:chOff x="-551933" y="195252"/>
                <a:chExt cx="15199553" cy="7198596"/>
              </a:xfrm>
            </p:grpSpPr>
            <p:sp>
              <p:nvSpPr>
                <p:cNvPr id="51" name="Nube 50"/>
                <p:cNvSpPr/>
                <p:nvPr/>
              </p:nvSpPr>
              <p:spPr>
                <a:xfrm>
                  <a:off x="10838893" y="3211690"/>
                  <a:ext cx="1906939" cy="1468927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7" name="Nube 66"/>
                <p:cNvSpPr/>
                <p:nvPr/>
              </p:nvSpPr>
              <p:spPr>
                <a:xfrm>
                  <a:off x="7898585" y="5642756"/>
                  <a:ext cx="2727553" cy="1751092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4" name="Rectángulo redondeado 3"/>
                <p:cNvSpPr/>
                <p:nvPr/>
              </p:nvSpPr>
              <p:spPr>
                <a:xfrm>
                  <a:off x="8287756" y="3811106"/>
                  <a:ext cx="1275009" cy="824248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RECOGNITION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5" name="Decisión 4"/>
                <p:cNvSpPr/>
                <p:nvPr/>
              </p:nvSpPr>
              <p:spPr>
                <a:xfrm>
                  <a:off x="1025730" y="2043180"/>
                  <a:ext cx="2205200" cy="1581874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#GET_RECIPE</a:t>
                  </a:r>
                  <a:endParaRPr lang="es-E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6" name="Decisión 5"/>
                <p:cNvSpPr/>
                <p:nvPr/>
              </p:nvSpPr>
              <p:spPr>
                <a:xfrm>
                  <a:off x="5249409" y="773881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</a:t>
                  </a:r>
                </a:p>
              </p:txBody>
            </p:sp>
            <p:sp>
              <p:nvSpPr>
                <p:cNvPr id="7" name="Rectángulo redondeado 6"/>
                <p:cNvSpPr/>
                <p:nvPr/>
              </p:nvSpPr>
              <p:spPr>
                <a:xfrm>
                  <a:off x="10893916" y="1158861"/>
                  <a:ext cx="1456523" cy="1034526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SEARCH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RECIPE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8" name="Elipse 7"/>
                <p:cNvSpPr/>
                <p:nvPr/>
              </p:nvSpPr>
              <p:spPr>
                <a:xfrm>
                  <a:off x="13372611" y="1155810"/>
                  <a:ext cx="1275009" cy="1016285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RESPONSE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9" name="Decisión 8"/>
                <p:cNvSpPr/>
                <p:nvPr/>
              </p:nvSpPr>
              <p:spPr>
                <a:xfrm>
                  <a:off x="5249409" y="3536458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$IMAGE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0" name="Rectángulo redondeado 9"/>
                <p:cNvSpPr/>
                <p:nvPr/>
              </p:nvSpPr>
              <p:spPr>
                <a:xfrm>
                  <a:off x="5214031" y="5862875"/>
                  <a:ext cx="1386626" cy="929508"/>
                </a:xfrm>
                <a:prstGeom prst="roundRect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ASK FOR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OR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 IMAGE 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1" name="Elipse 10"/>
                <p:cNvSpPr/>
                <p:nvPr/>
              </p:nvSpPr>
              <p:spPr>
                <a:xfrm>
                  <a:off x="-551933" y="2464630"/>
                  <a:ext cx="940158" cy="758739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START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cxnSp>
              <p:nvCxnSpPr>
                <p:cNvPr id="13" name="Conector recto de flecha 12"/>
                <p:cNvCxnSpPr>
                  <a:stCxn id="11" idx="6"/>
                  <a:endCxn id="5" idx="1"/>
                </p:cNvCxnSpPr>
                <p:nvPr/>
              </p:nvCxnSpPr>
              <p:spPr>
                <a:xfrm flipV="1">
                  <a:off x="388225" y="2834117"/>
                  <a:ext cx="637505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ector recto de flecha 14"/>
                <p:cNvCxnSpPr>
                  <a:stCxn id="5" idx="3"/>
                </p:cNvCxnSpPr>
                <p:nvPr/>
              </p:nvCxnSpPr>
              <p:spPr>
                <a:xfrm>
                  <a:off x="3230930" y="2834117"/>
                  <a:ext cx="1270227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 recto de flecha 15"/>
                <p:cNvCxnSpPr/>
                <p:nvPr/>
              </p:nvCxnSpPr>
              <p:spPr>
                <a:xfrm flipV="1">
                  <a:off x="4500754" y="1453333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de flecha 18"/>
                <p:cNvCxnSpPr/>
                <p:nvPr/>
              </p:nvCxnSpPr>
              <p:spPr>
                <a:xfrm>
                  <a:off x="4501157" y="1462902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" name="Imagen 19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610" b="22166"/>
                <a:stretch/>
              </p:blipFill>
              <p:spPr>
                <a:xfrm>
                  <a:off x="11043035" y="3864016"/>
                  <a:ext cx="1369656" cy="391886"/>
                </a:xfrm>
                <a:prstGeom prst="rect">
                  <a:avLst/>
                </a:prstGeom>
              </p:spPr>
            </p:pic>
            <p:sp>
              <p:nvSpPr>
                <p:cNvPr id="24" name="Flecha izquierda y derecha 23"/>
                <p:cNvSpPr/>
                <p:nvPr/>
              </p:nvSpPr>
              <p:spPr>
                <a:xfrm rot="16200000">
                  <a:off x="8548775" y="5072978"/>
                  <a:ext cx="97147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28" name="Conector recto de flecha 27"/>
                <p:cNvCxnSpPr/>
                <p:nvPr/>
              </p:nvCxnSpPr>
              <p:spPr>
                <a:xfrm>
                  <a:off x="4510359" y="4225828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ector recto de flecha 28"/>
                <p:cNvCxnSpPr/>
                <p:nvPr/>
              </p:nvCxnSpPr>
              <p:spPr>
                <a:xfrm flipV="1">
                  <a:off x="4500754" y="2834458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4641" y="4850803"/>
                  <a:ext cx="614369" cy="650686"/>
                </a:xfrm>
                <a:prstGeom prst="rect">
                  <a:avLst/>
                </a:prstGeom>
              </p:spPr>
            </p:pic>
            <p:sp>
              <p:nvSpPr>
                <p:cNvPr id="2" name="CuadroTexto 1"/>
                <p:cNvSpPr txBox="1"/>
                <p:nvPr/>
              </p:nvSpPr>
              <p:spPr>
                <a:xfrm>
                  <a:off x="4564494" y="106002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23" name="Conector recto de flecha 22"/>
                <p:cNvCxnSpPr>
                  <a:stCxn id="6" idx="2"/>
                  <a:endCxn id="9" idx="0"/>
                </p:cNvCxnSpPr>
                <p:nvPr/>
              </p:nvCxnSpPr>
              <p:spPr>
                <a:xfrm>
                  <a:off x="5919111" y="2151922"/>
                  <a:ext cx="0" cy="1384536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CuadroTexto 25"/>
                <p:cNvSpPr txBox="1"/>
                <p:nvPr/>
              </p:nvSpPr>
              <p:spPr>
                <a:xfrm>
                  <a:off x="5924167" y="2591305"/>
                  <a:ext cx="15027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No / </a:t>
                  </a:r>
                  <a:r>
                    <a:rPr lang="es-ES" b="1" dirty="0" err="1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Unknown</a:t>
                  </a:r>
                  <a:endPara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32" name="Conector recto de flecha 31"/>
                <p:cNvCxnSpPr>
                  <a:stCxn id="6" idx="3"/>
                </p:cNvCxnSpPr>
                <p:nvPr/>
              </p:nvCxnSpPr>
              <p:spPr>
                <a:xfrm flipV="1">
                  <a:off x="6588813" y="1452610"/>
                  <a:ext cx="4297260" cy="1029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cto de flecha 34"/>
                <p:cNvCxnSpPr/>
                <p:nvPr/>
              </p:nvCxnSpPr>
              <p:spPr>
                <a:xfrm>
                  <a:off x="12350439" y="1677588"/>
                  <a:ext cx="1022172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cto de flecha 36"/>
                <p:cNvCxnSpPr/>
                <p:nvPr/>
              </p:nvCxnSpPr>
              <p:spPr>
                <a:xfrm flipH="1">
                  <a:off x="5914674" y="4916095"/>
                  <a:ext cx="9493" cy="900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de flecha 38"/>
                <p:cNvCxnSpPr>
                  <a:stCxn id="9" idx="3"/>
                  <a:endCxn id="4" idx="1"/>
                </p:cNvCxnSpPr>
                <p:nvPr/>
              </p:nvCxnSpPr>
              <p:spPr>
                <a:xfrm flipV="1">
                  <a:off x="6588813" y="4223230"/>
                  <a:ext cx="1698943" cy="2249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CuadroTexto 44"/>
                <p:cNvSpPr txBox="1"/>
                <p:nvPr/>
              </p:nvSpPr>
              <p:spPr>
                <a:xfrm>
                  <a:off x="4582490" y="3811106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46" name="CuadroTexto 45"/>
                <p:cNvSpPr txBox="1"/>
                <p:nvPr/>
              </p:nvSpPr>
              <p:spPr>
                <a:xfrm>
                  <a:off x="7787143" y="1083278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52" name="Flecha izquierda y derecha 51"/>
                <p:cNvSpPr/>
                <p:nvPr/>
              </p:nvSpPr>
              <p:spPr>
                <a:xfrm rot="16200000">
                  <a:off x="11278471" y="2625305"/>
                  <a:ext cx="92235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53" name="Imagen 5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7516" y="2383825"/>
                  <a:ext cx="614369" cy="650686"/>
                </a:xfrm>
                <a:prstGeom prst="rect">
                  <a:avLst/>
                </a:prstGeom>
              </p:spPr>
            </p:pic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28213" y="5990429"/>
                  <a:ext cx="427505" cy="320217"/>
                </a:xfrm>
                <a:prstGeom prst="rect">
                  <a:avLst/>
                </a:prstGeom>
              </p:spPr>
            </p:pic>
            <p:pic>
              <p:nvPicPr>
                <p:cNvPr id="64" name="Imagen 6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8341" y="6443071"/>
                  <a:ext cx="559735" cy="559735"/>
                </a:xfrm>
                <a:prstGeom prst="rect">
                  <a:avLst/>
                </a:prstGeom>
              </p:spPr>
            </p:pic>
            <p:sp>
              <p:nvSpPr>
                <p:cNvPr id="65" name="CuadroTexto 64"/>
                <p:cNvSpPr txBox="1"/>
                <p:nvPr/>
              </p:nvSpPr>
              <p:spPr>
                <a:xfrm>
                  <a:off x="9144641" y="6382881"/>
                  <a:ext cx="10824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dirty="0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Visual </a:t>
                  </a:r>
                  <a:r>
                    <a:rPr lang="es-ES" sz="1200" dirty="0" err="1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recognition</a:t>
                  </a:r>
                  <a:endParaRPr lang="es-ES" sz="1200" dirty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endParaRPr>
                </a:p>
              </p:txBody>
            </p:sp>
            <p:sp>
              <p:nvSpPr>
                <p:cNvPr id="66" name="CuadroTexto 65"/>
                <p:cNvSpPr txBox="1"/>
                <p:nvPr/>
              </p:nvSpPr>
              <p:spPr>
                <a:xfrm>
                  <a:off x="8755718" y="5925291"/>
                  <a:ext cx="16677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IBM WATSON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70" name="Conector recto de flecha 69"/>
                <p:cNvCxnSpPr>
                  <a:endCxn id="4" idx="3"/>
                </p:cNvCxnSpPr>
                <p:nvPr/>
              </p:nvCxnSpPr>
              <p:spPr>
                <a:xfrm flipH="1">
                  <a:off x="9562765" y="4209897"/>
                  <a:ext cx="623595" cy="1333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Conector recto de flecha 72"/>
                <p:cNvCxnSpPr/>
                <p:nvPr/>
              </p:nvCxnSpPr>
              <p:spPr>
                <a:xfrm flipH="1" flipV="1">
                  <a:off x="10186360" y="1941897"/>
                  <a:ext cx="1" cy="2268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CuadroTexto 77"/>
                <p:cNvSpPr txBox="1"/>
                <p:nvPr/>
              </p:nvSpPr>
              <p:spPr>
                <a:xfrm>
                  <a:off x="6582047" y="377729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79" name="Conector recto de flecha 78"/>
                <p:cNvCxnSpPr/>
                <p:nvPr/>
              </p:nvCxnSpPr>
              <p:spPr>
                <a:xfrm>
                  <a:off x="5907344" y="195252"/>
                  <a:ext cx="7330" cy="589451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Conector recto de flecha 94"/>
                <p:cNvCxnSpPr/>
                <p:nvPr/>
              </p:nvCxnSpPr>
              <p:spPr>
                <a:xfrm flipV="1">
                  <a:off x="3604792" y="207649"/>
                  <a:ext cx="0" cy="615165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ector recto de flecha 102"/>
                <p:cNvCxnSpPr/>
                <p:nvPr/>
              </p:nvCxnSpPr>
              <p:spPr>
                <a:xfrm>
                  <a:off x="3604792" y="206748"/>
                  <a:ext cx="2289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ector recto de flecha 104"/>
                <p:cNvCxnSpPr/>
                <p:nvPr/>
              </p:nvCxnSpPr>
              <p:spPr>
                <a:xfrm flipH="1">
                  <a:off x="3604792" y="6359301"/>
                  <a:ext cx="160924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onector recto de flecha 114"/>
                <p:cNvCxnSpPr/>
                <p:nvPr/>
              </p:nvCxnSpPr>
              <p:spPr>
                <a:xfrm flipV="1">
                  <a:off x="10178517" y="1941897"/>
                  <a:ext cx="707556" cy="1932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CuadroTexto 120"/>
                <p:cNvSpPr txBox="1"/>
                <p:nvPr/>
              </p:nvSpPr>
              <p:spPr>
                <a:xfrm>
                  <a:off x="11239628" y="3507431"/>
                  <a:ext cx="127577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RECIPE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22" name="CuadroTexto 121"/>
                <p:cNvSpPr txBox="1"/>
                <p:nvPr/>
              </p:nvSpPr>
              <p:spPr>
                <a:xfrm>
                  <a:off x="3740896" y="247466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sp>
            <p:nvSpPr>
              <p:cNvPr id="131" name="CuadroTexto 130"/>
              <p:cNvSpPr txBox="1"/>
              <p:nvPr/>
            </p:nvSpPr>
            <p:spPr>
              <a:xfrm>
                <a:off x="6960644" y="3863394"/>
                <a:ext cx="11948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image_file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8139531" y="1175878"/>
                <a:ext cx="7104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4" name="CuadroTexto 133"/>
            <p:cNvSpPr txBox="1"/>
            <p:nvPr/>
          </p:nvSpPr>
          <p:spPr>
            <a:xfrm>
              <a:off x="5958303" y="5221660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483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upo 301"/>
          <p:cNvGrpSpPr/>
          <p:nvPr/>
        </p:nvGrpSpPr>
        <p:grpSpPr>
          <a:xfrm>
            <a:off x="-3224463" y="-292996"/>
            <a:ext cx="21610560" cy="9841831"/>
            <a:chOff x="-3224463" y="-292996"/>
            <a:chExt cx="21610560" cy="9841831"/>
          </a:xfrm>
        </p:grpSpPr>
        <p:grpSp>
          <p:nvGrpSpPr>
            <p:cNvPr id="282" name="Grupo 281"/>
            <p:cNvGrpSpPr/>
            <p:nvPr/>
          </p:nvGrpSpPr>
          <p:grpSpPr>
            <a:xfrm>
              <a:off x="-3224463" y="-292996"/>
              <a:ext cx="21610560" cy="9841831"/>
              <a:chOff x="-3368842" y="-320988"/>
              <a:chExt cx="21610560" cy="9841831"/>
            </a:xfrm>
          </p:grpSpPr>
          <p:sp>
            <p:nvSpPr>
              <p:cNvPr id="269" name="Rectángulo 268"/>
              <p:cNvSpPr/>
              <p:nvPr/>
            </p:nvSpPr>
            <p:spPr>
              <a:xfrm>
                <a:off x="-3368842" y="-320988"/>
                <a:ext cx="21610560" cy="98418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6" name="Rectángulo redondeado 265"/>
              <p:cNvSpPr/>
              <p:nvPr/>
            </p:nvSpPr>
            <p:spPr bwMode="auto">
              <a:xfrm>
                <a:off x="5702666" y="8125180"/>
                <a:ext cx="1257743" cy="1228370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4576988" y="4840116"/>
                <a:ext cx="1906939" cy="1468927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1555639" y="1827348"/>
                <a:ext cx="2354631" cy="165569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#SUGEST_DISH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2848274" y="626440"/>
                <a:ext cx="2706712" cy="122324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</a:t>
                </a: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929685" y="7602165"/>
                <a:ext cx="1275009" cy="1016285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2936870" y="3382510"/>
                <a:ext cx="2485020" cy="1379637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3329472" y="8129767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3117466" y="2282662"/>
                <a:ext cx="940158" cy="758739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 flipV="1">
                <a:off x="-2177308" y="2655195"/>
                <a:ext cx="621669" cy="68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</p:cNvCxnSpPr>
              <p:nvPr/>
            </p:nvCxnSpPr>
            <p:spPr>
              <a:xfrm flipV="1">
                <a:off x="798992" y="2643037"/>
                <a:ext cx="1342959" cy="1215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de flecha 15"/>
              <p:cNvCxnSpPr/>
              <p:nvPr/>
            </p:nvCxnSpPr>
            <p:spPr>
              <a:xfrm flipH="1" flipV="1">
                <a:off x="2142757" y="1238060"/>
                <a:ext cx="10757" cy="285117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de flecha 18"/>
              <p:cNvCxnSpPr/>
              <p:nvPr/>
            </p:nvCxnSpPr>
            <p:spPr>
              <a:xfrm>
                <a:off x="2142354" y="1247629"/>
                <a:ext cx="72000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4764679" y="5509292"/>
                <a:ext cx="1369656" cy="391886"/>
              </a:xfrm>
              <a:prstGeom prst="rect">
                <a:avLst/>
              </a:prstGeom>
            </p:spPr>
          </p:pic>
          <p:cxnSp>
            <p:nvCxnSpPr>
              <p:cNvPr id="28" name="Conector recto de flecha 27"/>
              <p:cNvCxnSpPr/>
              <p:nvPr/>
            </p:nvCxnSpPr>
            <p:spPr>
              <a:xfrm>
                <a:off x="2141951" y="4072328"/>
                <a:ext cx="794919" cy="1691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CuadroTexto 1"/>
              <p:cNvSpPr txBox="1"/>
              <p:nvPr/>
            </p:nvSpPr>
            <p:spPr>
              <a:xfrm>
                <a:off x="2205363" y="87715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23" name="Conector recto de flecha 22"/>
              <p:cNvCxnSpPr>
                <a:stCxn id="6" idx="2"/>
                <a:endCxn id="9" idx="0"/>
              </p:cNvCxnSpPr>
              <p:nvPr/>
            </p:nvCxnSpPr>
            <p:spPr>
              <a:xfrm flipH="1">
                <a:off x="4179380" y="1849680"/>
                <a:ext cx="22250" cy="153283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554986" y="1238060"/>
                <a:ext cx="2434690" cy="1684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170" idx="3"/>
                <a:endCxn id="8" idx="2"/>
              </p:cNvCxnSpPr>
              <p:nvPr/>
            </p:nvCxnSpPr>
            <p:spPr>
              <a:xfrm>
                <a:off x="16408854" y="8110307"/>
                <a:ext cx="520831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>
                <a:stCxn id="9" idx="2"/>
                <a:endCxn id="72" idx="0"/>
              </p:cNvCxnSpPr>
              <p:nvPr/>
            </p:nvCxnSpPr>
            <p:spPr>
              <a:xfrm>
                <a:off x="4179380" y="4762147"/>
                <a:ext cx="0" cy="12419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93" idx="1"/>
              </p:cNvCxnSpPr>
              <p:nvPr/>
            </p:nvCxnSpPr>
            <p:spPr>
              <a:xfrm flipV="1">
                <a:off x="5421890" y="4061044"/>
                <a:ext cx="3349407" cy="1128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Imagen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94485" y="6555965"/>
                <a:ext cx="614369" cy="650686"/>
              </a:xfrm>
              <a:prstGeom prst="rect">
                <a:avLst/>
              </a:prstGeom>
            </p:spPr>
          </p:pic>
          <p:sp>
            <p:nvSpPr>
              <p:cNvPr id="77" name="CuadroTexto 76"/>
              <p:cNvSpPr txBox="1"/>
              <p:nvPr/>
            </p:nvSpPr>
            <p:spPr>
              <a:xfrm>
                <a:off x="4212587" y="5192153"/>
                <a:ext cx="1554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6282666" y="3670836"/>
                <a:ext cx="585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4205257" y="0"/>
                <a:ext cx="7330" cy="58945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H="1" flipV="1">
                <a:off x="1212754" y="-27992"/>
                <a:ext cx="16203" cy="865736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1228957" y="0"/>
                <a:ext cx="2971842" cy="1604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/>
              <p:nvPr/>
            </p:nvCxnSpPr>
            <p:spPr>
              <a:xfrm flipH="1" flipV="1">
                <a:off x="1220856" y="8642449"/>
                <a:ext cx="2093588" cy="149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4961272" y="5152707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6646302" y="3709005"/>
                <a:ext cx="121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6518514" y="938706"/>
                <a:ext cx="1311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2" name="Decisión 71"/>
              <p:cNvSpPr/>
              <p:nvPr/>
            </p:nvSpPr>
            <p:spPr>
              <a:xfrm>
                <a:off x="3597235" y="6004120"/>
                <a:ext cx="1164289" cy="115181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6" name="Rectángulo redondeado 85"/>
              <p:cNvSpPr/>
              <p:nvPr/>
            </p:nvSpPr>
            <p:spPr>
              <a:xfrm>
                <a:off x="5571114" y="6118816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87" name="Conector recto de flecha 86"/>
              <p:cNvCxnSpPr>
                <a:stCxn id="72" idx="2"/>
                <a:endCxn id="10" idx="0"/>
              </p:cNvCxnSpPr>
              <p:nvPr/>
            </p:nvCxnSpPr>
            <p:spPr>
              <a:xfrm>
                <a:off x="4179380" y="7155934"/>
                <a:ext cx="18622" cy="97383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ector recto de flecha 89"/>
              <p:cNvCxnSpPr>
                <a:stCxn id="72" idx="3"/>
                <a:endCxn id="86" idx="1"/>
              </p:cNvCxnSpPr>
              <p:nvPr/>
            </p:nvCxnSpPr>
            <p:spPr>
              <a:xfrm>
                <a:off x="4761524" y="6580027"/>
                <a:ext cx="80959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CuadroTexto 90"/>
              <p:cNvSpPr txBox="1"/>
              <p:nvPr/>
            </p:nvSpPr>
            <p:spPr>
              <a:xfrm>
                <a:off x="4863457" y="620574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2" name="CuadroTexto 91"/>
              <p:cNvSpPr txBox="1"/>
              <p:nvPr/>
            </p:nvSpPr>
            <p:spPr>
              <a:xfrm>
                <a:off x="4257027" y="7378338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3" name="Decisión 92"/>
              <p:cNvSpPr/>
              <p:nvPr/>
            </p:nvSpPr>
            <p:spPr>
              <a:xfrm>
                <a:off x="8771297" y="3227466"/>
                <a:ext cx="2747942" cy="1667156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96" name="Conector recto de flecha 95"/>
              <p:cNvCxnSpPr/>
              <p:nvPr/>
            </p:nvCxnSpPr>
            <p:spPr>
              <a:xfrm>
                <a:off x="6953385" y="6575796"/>
                <a:ext cx="1056187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cto de flecha 98"/>
              <p:cNvCxnSpPr/>
              <p:nvPr/>
            </p:nvCxnSpPr>
            <p:spPr>
              <a:xfrm>
                <a:off x="7983442" y="1263021"/>
                <a:ext cx="10064" cy="279802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recto de flecha 100"/>
              <p:cNvCxnSpPr/>
              <p:nvPr/>
            </p:nvCxnSpPr>
            <p:spPr>
              <a:xfrm flipH="1" flipV="1">
                <a:off x="7995662" y="4076557"/>
                <a:ext cx="3650" cy="24985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Rectángulo redondeado 133"/>
              <p:cNvSpPr/>
              <p:nvPr/>
            </p:nvSpPr>
            <p:spPr>
              <a:xfrm>
                <a:off x="9295211" y="6047475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5" name="Conector recto de flecha 134"/>
              <p:cNvCxnSpPr>
                <a:stCxn id="93" idx="2"/>
                <a:endCxn id="134" idx="0"/>
              </p:cNvCxnSpPr>
              <p:nvPr/>
            </p:nvCxnSpPr>
            <p:spPr>
              <a:xfrm>
                <a:off x="10145268" y="4894622"/>
                <a:ext cx="18473" cy="115285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CuadroTexto 137"/>
              <p:cNvSpPr txBox="1"/>
              <p:nvPr/>
            </p:nvSpPr>
            <p:spPr>
              <a:xfrm>
                <a:off x="10171263" y="524504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145" name="Conector recto de flecha 144"/>
              <p:cNvCxnSpPr/>
              <p:nvPr/>
            </p:nvCxnSpPr>
            <p:spPr>
              <a:xfrm flipH="1" flipV="1">
                <a:off x="8737083" y="4061044"/>
                <a:ext cx="12195" cy="251898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ector recto de flecha 146"/>
              <p:cNvCxnSpPr>
                <a:stCxn id="134" idx="1"/>
              </p:cNvCxnSpPr>
              <p:nvPr/>
            </p:nvCxnSpPr>
            <p:spPr>
              <a:xfrm flipH="1">
                <a:off x="8746045" y="6575076"/>
                <a:ext cx="549166" cy="7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ector recto de flecha 151"/>
              <p:cNvCxnSpPr>
                <a:stCxn id="93" idx="3"/>
                <a:endCxn id="156" idx="1"/>
              </p:cNvCxnSpPr>
              <p:nvPr/>
            </p:nvCxnSpPr>
            <p:spPr>
              <a:xfrm>
                <a:off x="11519239" y="4061044"/>
                <a:ext cx="1223384" cy="1128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CuadroTexto 154"/>
              <p:cNvSpPr txBox="1"/>
              <p:nvPr/>
            </p:nvSpPr>
            <p:spPr>
              <a:xfrm>
                <a:off x="11631036" y="3719336"/>
                <a:ext cx="922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6" name="Rectángulo redondeado 155"/>
              <p:cNvSpPr/>
              <p:nvPr/>
            </p:nvSpPr>
            <p:spPr>
              <a:xfrm>
                <a:off x="12742623" y="3544727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DISHES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7" name="CuadroTexto 156"/>
              <p:cNvSpPr txBox="1"/>
              <p:nvPr/>
            </p:nvSpPr>
            <p:spPr>
              <a:xfrm>
                <a:off x="11265720" y="2744704"/>
                <a:ext cx="168315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intolerances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8" name="Rectángulo redondeado 157"/>
              <p:cNvSpPr/>
              <p:nvPr/>
            </p:nvSpPr>
            <p:spPr>
              <a:xfrm>
                <a:off x="12827008" y="5476519"/>
                <a:ext cx="1185215" cy="1083315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SHOW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9" name="Decisión 158"/>
              <p:cNvSpPr/>
              <p:nvPr/>
            </p:nvSpPr>
            <p:spPr>
              <a:xfrm>
                <a:off x="12706448" y="7487686"/>
                <a:ext cx="1445441" cy="128416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60" name="Conector recto de flecha 159"/>
              <p:cNvCxnSpPr>
                <a:stCxn id="156" idx="2"/>
                <a:endCxn id="158" idx="0"/>
              </p:cNvCxnSpPr>
              <p:nvPr/>
            </p:nvCxnSpPr>
            <p:spPr>
              <a:xfrm flipH="1">
                <a:off x="13419616" y="4599928"/>
                <a:ext cx="9553" cy="8765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ector recto de flecha 162"/>
              <p:cNvCxnSpPr>
                <a:stCxn id="158" idx="2"/>
                <a:endCxn id="159" idx="0"/>
              </p:cNvCxnSpPr>
              <p:nvPr/>
            </p:nvCxnSpPr>
            <p:spPr>
              <a:xfrm>
                <a:off x="13419616" y="6559834"/>
                <a:ext cx="9553" cy="9278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Rectángulo redondeado 169"/>
              <p:cNvSpPr/>
              <p:nvPr/>
            </p:nvSpPr>
            <p:spPr>
              <a:xfrm>
                <a:off x="15035762" y="7582706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234" name="Conector recto de flecha 233"/>
              <p:cNvCxnSpPr>
                <a:stCxn id="159" idx="3"/>
                <a:endCxn id="170" idx="1"/>
              </p:cNvCxnSpPr>
              <p:nvPr/>
            </p:nvCxnSpPr>
            <p:spPr>
              <a:xfrm flipV="1">
                <a:off x="14151889" y="8110307"/>
                <a:ext cx="883873" cy="194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de flecha 236"/>
              <p:cNvCxnSpPr>
                <a:stCxn id="159" idx="1"/>
              </p:cNvCxnSpPr>
              <p:nvPr/>
            </p:nvCxnSpPr>
            <p:spPr>
              <a:xfrm flipH="1" flipV="1">
                <a:off x="11631036" y="8129766"/>
                <a:ext cx="1075412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de flecha 239"/>
              <p:cNvCxnSpPr/>
              <p:nvPr/>
            </p:nvCxnSpPr>
            <p:spPr>
              <a:xfrm flipV="1">
                <a:off x="11657487" y="6036147"/>
                <a:ext cx="0" cy="213135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de flecha 241"/>
              <p:cNvCxnSpPr>
                <a:endCxn id="158" idx="1"/>
              </p:cNvCxnSpPr>
              <p:nvPr/>
            </p:nvCxnSpPr>
            <p:spPr>
              <a:xfrm flipV="1">
                <a:off x="11655371" y="6018177"/>
                <a:ext cx="1171637" cy="2929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Flecha izquierda y derecha 244"/>
              <p:cNvSpPr/>
              <p:nvPr/>
            </p:nvSpPr>
            <p:spPr>
              <a:xfrm rot="12818899">
                <a:off x="14276037" y="4318159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6" name="Flecha izquierda y derecha 245"/>
              <p:cNvSpPr/>
              <p:nvPr/>
            </p:nvSpPr>
            <p:spPr>
              <a:xfrm rot="16200000">
                <a:off x="15134851" y="6825124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47" name="Imagen 2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68080" y="366183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259" name="CuadroTexto 258"/>
              <p:cNvSpPr txBox="1"/>
              <p:nvPr/>
            </p:nvSpPr>
            <p:spPr>
              <a:xfrm>
                <a:off x="5854697" y="8234853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60" name="Flecha izquierda y derecha 259"/>
              <p:cNvSpPr/>
              <p:nvPr/>
            </p:nvSpPr>
            <p:spPr>
              <a:xfrm rot="16200000">
                <a:off x="5821488" y="7456553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62" name="Imagen 261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2063" y="862937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264" name="Imagen 26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9723" y="8725391"/>
                <a:ext cx="423959" cy="390042"/>
              </a:xfrm>
              <a:prstGeom prst="rect">
                <a:avLst/>
              </a:prstGeom>
            </p:spPr>
          </p:pic>
          <p:sp>
            <p:nvSpPr>
              <p:cNvPr id="267" name="CuadroTexto 266"/>
              <p:cNvSpPr txBox="1"/>
              <p:nvPr/>
            </p:nvSpPr>
            <p:spPr>
              <a:xfrm>
                <a:off x="11793527" y="764285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68" name="CuadroTexto 267"/>
              <p:cNvSpPr txBox="1"/>
              <p:nvPr/>
            </p:nvSpPr>
            <p:spPr>
              <a:xfrm>
                <a:off x="14012223" y="7636483"/>
                <a:ext cx="918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</a:p>
            </p:txBody>
          </p:sp>
          <p:sp>
            <p:nvSpPr>
              <p:cNvPr id="281" name="CuadroTexto 280"/>
              <p:cNvSpPr txBox="1"/>
              <p:nvPr/>
            </p:nvSpPr>
            <p:spPr>
              <a:xfrm>
                <a:off x="6919212" y="6669297"/>
                <a:ext cx="1269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97" name="CuadroTexto 296"/>
            <p:cNvSpPr txBox="1"/>
            <p:nvPr/>
          </p:nvSpPr>
          <p:spPr>
            <a:xfrm>
              <a:off x="4362460" y="2398959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8" name="CuadroTexto 297"/>
            <p:cNvSpPr txBox="1"/>
            <p:nvPr/>
          </p:nvSpPr>
          <p:spPr>
            <a:xfrm>
              <a:off x="2395440" y="374789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1551164" y="2313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6282666" y="928002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591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/>
          <p:cNvGrpSpPr/>
          <p:nvPr/>
        </p:nvGrpSpPr>
        <p:grpSpPr>
          <a:xfrm>
            <a:off x="595393" y="1760180"/>
            <a:ext cx="10877657" cy="3619100"/>
            <a:chOff x="595393" y="1760180"/>
            <a:chExt cx="10877657" cy="3619100"/>
          </a:xfrm>
        </p:grpSpPr>
        <p:sp>
          <p:nvSpPr>
            <p:cNvPr id="5" name="Decisión 4"/>
            <p:cNvSpPr/>
            <p:nvPr/>
          </p:nvSpPr>
          <p:spPr>
            <a:xfrm>
              <a:off x="2173056" y="176018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#AVAILABLE_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INGREDIENTS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7852572" y="2063453"/>
              <a:ext cx="1456523" cy="1034526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ANALIZE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0198041" y="2063453"/>
              <a:ext cx="1275009" cy="1016285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5465321" y="211596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FETCH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595393" y="2181630"/>
              <a:ext cx="940158" cy="758739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1535551" y="2551117"/>
              <a:ext cx="637505" cy="988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10" idx="1"/>
            </p:cNvCxnSpPr>
            <p:nvPr/>
          </p:nvCxnSpPr>
          <p:spPr>
            <a:xfrm>
              <a:off x="4378256" y="2551117"/>
              <a:ext cx="1087065" cy="2959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10" idx="3"/>
              <a:endCxn id="7" idx="1"/>
            </p:cNvCxnSpPr>
            <p:nvPr/>
          </p:nvCxnSpPr>
          <p:spPr>
            <a:xfrm>
              <a:off x="6851947" y="2580716"/>
              <a:ext cx="100062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9309095" y="2571596"/>
              <a:ext cx="888946" cy="912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adroTexto 121"/>
            <p:cNvSpPr txBox="1"/>
            <p:nvPr/>
          </p:nvSpPr>
          <p:spPr>
            <a:xfrm>
              <a:off x="4656971" y="2177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68" name="Rectángulo redondeado 67"/>
            <p:cNvSpPr/>
            <p:nvPr/>
          </p:nvSpPr>
          <p:spPr bwMode="auto">
            <a:xfrm>
              <a:off x="5565640" y="4150910"/>
              <a:ext cx="1257743" cy="1228370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9" name="CuadroTexto 68"/>
            <p:cNvSpPr txBox="1"/>
            <p:nvPr/>
          </p:nvSpPr>
          <p:spPr>
            <a:xfrm>
              <a:off x="5717671" y="4260583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DATABASE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71" name="Flecha izquierda y derecha 70"/>
            <p:cNvSpPr/>
            <p:nvPr/>
          </p:nvSpPr>
          <p:spPr>
            <a:xfrm rot="16200000">
              <a:off x="5684462" y="3482283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2" name="Imagen 71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037" y="4655105"/>
              <a:ext cx="444124" cy="445566"/>
            </a:xfrm>
            <a:prstGeom prst="rect">
              <a:avLst/>
            </a:prstGeom>
          </p:spPr>
        </p:pic>
        <p:pic>
          <p:nvPicPr>
            <p:cNvPr id="74" name="Imagen 7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2697" y="4751121"/>
              <a:ext cx="423959" cy="390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38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redondeado 9"/>
          <p:cNvSpPr/>
          <p:nvPr/>
        </p:nvSpPr>
        <p:spPr>
          <a:xfrm>
            <a:off x="11496759" y="5778953"/>
            <a:ext cx="1386626" cy="92950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FETCH CONTENT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-2568590" y="3079864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START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3" name="Conector recto de flecha 12"/>
          <p:cNvCxnSpPr>
            <a:stCxn id="11" idx="6"/>
          </p:cNvCxnSpPr>
          <p:nvPr/>
        </p:nvCxnSpPr>
        <p:spPr>
          <a:xfrm flipV="1">
            <a:off x="-1628432" y="3449351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10409694" y="6195377"/>
            <a:ext cx="1087065" cy="29599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uadroTexto 121"/>
          <p:cNvSpPr txBox="1"/>
          <p:nvPr/>
        </p:nvSpPr>
        <p:spPr>
          <a:xfrm>
            <a:off x="10688409" y="5840845"/>
            <a:ext cx="47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rPr>
              <a:t>Yes</a:t>
            </a:r>
            <a:endParaRPr lang="es-ES" b="1" dirty="0">
              <a:solidFill>
                <a:srgbClr val="FF3300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22" name="Decisión 21"/>
          <p:cNvSpPr/>
          <p:nvPr/>
        </p:nvSpPr>
        <p:spPr>
          <a:xfrm>
            <a:off x="8788245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goodbyes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3" name="Decisión 22"/>
          <p:cNvSpPr/>
          <p:nvPr/>
        </p:nvSpPr>
        <p:spPr>
          <a:xfrm>
            <a:off x="-990927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greetings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Decisión 23"/>
          <p:cNvSpPr/>
          <p:nvPr/>
        </p:nvSpPr>
        <p:spPr>
          <a:xfrm>
            <a:off x="1809564" y="2680131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capabilities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Decisión 24"/>
          <p:cNvSpPr/>
          <p:nvPr/>
        </p:nvSpPr>
        <p:spPr>
          <a:xfrm>
            <a:off x="1798314" y="4637014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about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yumyum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Decisión 25"/>
          <p:cNvSpPr/>
          <p:nvPr/>
        </p:nvSpPr>
        <p:spPr>
          <a:xfrm>
            <a:off x="4367579" y="4931877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available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ingredients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Decisión 26"/>
          <p:cNvSpPr/>
          <p:nvPr/>
        </p:nvSpPr>
        <p:spPr>
          <a:xfrm>
            <a:off x="1823112" y="723248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#interface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Decisión 27"/>
          <p:cNvSpPr/>
          <p:nvPr/>
        </p:nvSpPr>
        <p:spPr>
          <a:xfrm>
            <a:off x="6677948" y="1086075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negative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9" name="Decisión 28"/>
          <p:cNvSpPr/>
          <p:nvPr/>
        </p:nvSpPr>
        <p:spPr>
          <a:xfrm>
            <a:off x="6680078" y="3083650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#positive_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" name="Decisión 29"/>
          <p:cNvSpPr/>
          <p:nvPr/>
        </p:nvSpPr>
        <p:spPr>
          <a:xfrm>
            <a:off x="4358219" y="2422893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sugest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dish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Decisión 30"/>
          <p:cNvSpPr/>
          <p:nvPr/>
        </p:nvSpPr>
        <p:spPr>
          <a:xfrm>
            <a:off x="4382337" y="103851"/>
            <a:ext cx="1881370" cy="157624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get_recipe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3" name="Decisión 32"/>
          <p:cNvSpPr/>
          <p:nvPr/>
        </p:nvSpPr>
        <p:spPr>
          <a:xfrm>
            <a:off x="6677948" y="4934449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not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specified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 flipV="1">
            <a:off x="787358" y="3466712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/>
          <p:nvPr/>
        </p:nvCxnSpPr>
        <p:spPr>
          <a:xfrm flipV="1">
            <a:off x="3724657" y="90601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 flipV="1">
            <a:off x="3724657" y="3209474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3740507" y="570857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11166766" y="3087342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END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10566530" y="3439468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>
            <a:stCxn id="31" idx="2"/>
            <a:endCxn id="30" idx="0"/>
          </p:cNvCxnSpPr>
          <p:nvPr/>
        </p:nvCxnSpPr>
        <p:spPr>
          <a:xfrm flipH="1">
            <a:off x="5298904" y="1680100"/>
            <a:ext cx="24118" cy="74279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/>
          <p:cNvCxnSpPr>
            <a:stCxn id="30" idx="2"/>
            <a:endCxn id="26" idx="0"/>
          </p:cNvCxnSpPr>
          <p:nvPr/>
        </p:nvCxnSpPr>
        <p:spPr>
          <a:xfrm>
            <a:off x="5298904" y="3996056"/>
            <a:ext cx="9360" cy="935821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581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upo 178"/>
          <p:cNvGrpSpPr/>
          <p:nvPr/>
        </p:nvGrpSpPr>
        <p:grpSpPr>
          <a:xfrm>
            <a:off x="-1238250" y="-2133600"/>
            <a:ext cx="16989718" cy="11576336"/>
            <a:chOff x="-1238250" y="-2133600"/>
            <a:chExt cx="16989718" cy="11576336"/>
          </a:xfrm>
        </p:grpSpPr>
        <p:sp>
          <p:nvSpPr>
            <p:cNvPr id="135" name="Rectángulo 134"/>
            <p:cNvSpPr/>
            <p:nvPr/>
          </p:nvSpPr>
          <p:spPr>
            <a:xfrm>
              <a:off x="-1238250" y="-2133600"/>
              <a:ext cx="16989718" cy="11576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0868825" y="-1859517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7821053" y="-18144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8635857" y="1058111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1071276" y="743376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456557" y="3126730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1360215" y="1050122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4139156" y="977158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456557" y="855771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425616" y="592459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933657" y="105811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326343" y="1534313"/>
              <a:ext cx="744933" cy="2779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276476" y="1534313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1396890" y="-1144941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8700060" y="396965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185" y="189639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5126259" y="4504771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3548802" y="4867528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 flipV="1">
              <a:off x="5795961" y="3807650"/>
              <a:ext cx="6315373" cy="810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12816738" y="1485301"/>
              <a:ext cx="1322418" cy="328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5121822" y="2235408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 flipV="1">
              <a:off x="5795961" y="1526111"/>
              <a:ext cx="2839896" cy="1868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398427" y="117026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818724" y="343170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312" y="-1169825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8805230" y="-1172412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8375621" y="-1531205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71193" y="116584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5118929" y="256969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7539328" y="240558"/>
              <a:ext cx="59851" cy="54284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5118929" y="240559"/>
              <a:ext cx="2420399" cy="637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>
              <a:off x="5812242" y="6389346"/>
              <a:ext cx="1010494" cy="1466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9910866" y="1518122"/>
              <a:ext cx="1449349" cy="79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1530278" y="-1512830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6099172" y="1177523"/>
              <a:ext cx="1340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image_file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6178505" y="3431705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3447757" y="2372082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91" name="Conector recto de flecha 90"/>
            <p:cNvCxnSpPr>
              <a:endCxn id="7" idx="2"/>
            </p:cNvCxnSpPr>
            <p:nvPr/>
          </p:nvCxnSpPr>
          <p:spPr>
            <a:xfrm flipH="1" flipV="1">
              <a:off x="12088477" y="1986122"/>
              <a:ext cx="22857" cy="18061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Flecha izquierda y derecha 95"/>
            <p:cNvSpPr/>
            <p:nvPr/>
          </p:nvSpPr>
          <p:spPr>
            <a:xfrm rot="16200000">
              <a:off x="11661334" y="342521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2459" y="135195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1491689" y="7924896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1491689" y="5931679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1800275" y="8045125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1767066" y="7283047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8979" y="8473130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4039" y="8473130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12162529" y="4855875"/>
              <a:ext cx="1423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6822736" y="5684392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 flipV="1">
              <a:off x="8375621" y="6392890"/>
              <a:ext cx="3116068" cy="1111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/>
            <p:nvPr/>
          </p:nvCxnSpPr>
          <p:spPr>
            <a:xfrm flipH="1" flipV="1">
              <a:off x="12121793" y="3792237"/>
              <a:ext cx="45421" cy="216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6964089" y="486752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8440813" y="602001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962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upo 195"/>
          <p:cNvGrpSpPr/>
          <p:nvPr/>
        </p:nvGrpSpPr>
        <p:grpSpPr>
          <a:xfrm>
            <a:off x="-4290260" y="-1698458"/>
            <a:ext cx="24822149" cy="12687299"/>
            <a:chOff x="-4362450" y="-1866900"/>
            <a:chExt cx="24822149" cy="12687299"/>
          </a:xfrm>
        </p:grpSpPr>
        <p:sp>
          <p:nvSpPr>
            <p:cNvPr id="269" name="Rectángulo 268"/>
            <p:cNvSpPr/>
            <p:nvPr/>
          </p:nvSpPr>
          <p:spPr>
            <a:xfrm>
              <a:off x="-4362450" y="-1866900"/>
              <a:ext cx="24822149" cy="12687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4368243" y="8366352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3893854" y="-345145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2053530" y="-489355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3123122" y="-276898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3223910" y="2073700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3607201" y="8138709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2812927" y="338492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301101" y="334722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4081545" y="324031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 flipH="1">
              <a:off x="4466420" y="946342"/>
              <a:ext cx="10058" cy="112735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829834" y="334722"/>
              <a:ext cx="3815681" cy="225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5674805" y="2865981"/>
              <a:ext cx="2988309" cy="1441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72" idx="0"/>
            </p:cNvCxnSpPr>
            <p:nvPr/>
          </p:nvCxnSpPr>
          <p:spPr>
            <a:xfrm>
              <a:off x="4466420" y="3453337"/>
              <a:ext cx="25475" cy="24098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>
              <a:off x="5708930" y="2763519"/>
              <a:ext cx="2601341" cy="4961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4490316" y="5201095"/>
              <a:ext cx="1554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00485" y="2365248"/>
              <a:ext cx="585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459090" y="-916761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2649644" y="-879925"/>
              <a:ext cx="14310" cy="95182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 flipV="1">
              <a:off x="2667201" y="-892118"/>
              <a:ext cx="1791889" cy="1219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2610386" y="8654359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4278138" y="-32554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74330" y="2825794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867093" y="435471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3757246" y="5863185"/>
              <a:ext cx="1469297" cy="145500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4245963" y="6073141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 flipH="1">
              <a:off x="4475731" y="7318185"/>
              <a:ext cx="16164" cy="82052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  <a:endCxn id="86" idx="1"/>
            </p:cNvCxnSpPr>
            <p:nvPr/>
          </p:nvCxnSpPr>
          <p:spPr>
            <a:xfrm>
              <a:off x="5226543" y="6590685"/>
              <a:ext cx="9019420" cy="2392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5267356" y="619892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4534756" y="738728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8310271" y="197955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4988259" y="3407993"/>
              <a:ext cx="20309" cy="26651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8803898" y="4871996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11058213" y="2813129"/>
              <a:ext cx="3243500" cy="6726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9764317" y="3993393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>
              <a:stCxn id="93" idx="2"/>
              <a:endCxn id="134" idx="0"/>
            </p:cNvCxnSpPr>
            <p:nvPr/>
          </p:nvCxnSpPr>
          <p:spPr>
            <a:xfrm flipH="1">
              <a:off x="9672428" y="3646707"/>
              <a:ext cx="11814" cy="12252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11121788" y="2385520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4301713" y="2352792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286422" y="387420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4464587" y="1604381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7808" y="1183485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4615701" y="854056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1011" y="8969324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1372" y="9022551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5258710" y="6627277"/>
              <a:ext cx="1892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=TRUE</a:t>
              </a: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4554730" y="1389923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318696" y="-21601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5963376" y="-2495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11046598" y="2887577"/>
              <a:ext cx="18193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8307064" y="5385761"/>
              <a:ext cx="496834" cy="138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endCxn id="93" idx="1"/>
            </p:cNvCxnSpPr>
            <p:nvPr/>
          </p:nvCxnSpPr>
          <p:spPr>
            <a:xfrm flipV="1">
              <a:off x="8307064" y="2813129"/>
              <a:ext cx="3207" cy="258646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6200000">
              <a:off x="14550160" y="7703006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4072927" y="-14659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8663114" y="236198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2400972" y="-1122641"/>
              <a:ext cx="15306018" cy="10805821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-1967887" y="9280326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>
              <a:endCxn id="93" idx="0"/>
            </p:cNvCxnSpPr>
            <p:nvPr/>
          </p:nvCxnSpPr>
          <p:spPr>
            <a:xfrm>
              <a:off x="9672428" y="387420"/>
              <a:ext cx="11814" cy="159213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3317000" y="1893874"/>
              <a:ext cx="4703247" cy="5966689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5495711" y="7468062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66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o 39"/>
          <p:cNvGrpSpPr/>
          <p:nvPr/>
        </p:nvGrpSpPr>
        <p:grpSpPr>
          <a:xfrm>
            <a:off x="-3096126" y="-2005263"/>
            <a:ext cx="21143494" cy="11389895"/>
            <a:chOff x="-3096126" y="-2005263"/>
            <a:chExt cx="21143494" cy="11389895"/>
          </a:xfrm>
        </p:grpSpPr>
        <p:grpSp>
          <p:nvGrpSpPr>
            <p:cNvPr id="179" name="Grupo 178"/>
            <p:cNvGrpSpPr/>
            <p:nvPr/>
          </p:nvGrpSpPr>
          <p:grpSpPr>
            <a:xfrm>
              <a:off x="-3096126" y="-2005263"/>
              <a:ext cx="21143494" cy="11389895"/>
              <a:chOff x="-2969153" y="-1957137"/>
              <a:chExt cx="21143494" cy="11389895"/>
            </a:xfrm>
          </p:grpSpPr>
          <p:sp>
            <p:nvSpPr>
              <p:cNvPr id="135" name="Rectángulo 134"/>
              <p:cNvSpPr/>
              <p:nvPr/>
            </p:nvSpPr>
            <p:spPr>
              <a:xfrm>
                <a:off x="-2969153" y="-1957137"/>
                <a:ext cx="21143494" cy="11389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2921229" y="-1844557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Nube 66"/>
              <p:cNvSpPr/>
              <p:nvPr/>
            </p:nvSpPr>
            <p:spPr>
              <a:xfrm>
                <a:off x="9914401" y="-1840423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Rectángulo redondeado 3"/>
              <p:cNvSpPr/>
              <p:nvPr/>
            </p:nvSpPr>
            <p:spPr>
              <a:xfrm>
                <a:off x="10688261" y="1073071"/>
                <a:ext cx="1275009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RECOGNITION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1071276" y="743376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#GET_RECIPE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4456557" y="3126730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</a:t>
                </a: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3412619" y="1065082"/>
                <a:ext cx="1456523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550217" y="1009869"/>
                <a:ext cx="1275009" cy="1016285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4456557" y="855771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$IMAGE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4425616" y="5924592"/>
                <a:ext cx="1386626" cy="929508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IMAGE 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2769717" y="10251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>
                <a:off x="-1509717" y="1529176"/>
                <a:ext cx="2580993" cy="51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9" idx="1"/>
              </p:cNvCxnSpPr>
              <p:nvPr/>
            </p:nvCxnSpPr>
            <p:spPr>
              <a:xfrm>
                <a:off x="3276476" y="1534313"/>
                <a:ext cx="1180081" cy="1047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3449294" y="-1129981"/>
                <a:ext cx="1479938" cy="423440"/>
              </a:xfrm>
              <a:prstGeom prst="rect">
                <a:avLst/>
              </a:prstGeom>
            </p:spPr>
          </p:pic>
          <p:sp>
            <p:nvSpPr>
              <p:cNvPr id="24" name="Flecha izquierda y derecha 23"/>
              <p:cNvSpPr/>
              <p:nvPr/>
            </p:nvSpPr>
            <p:spPr>
              <a:xfrm rot="16200000">
                <a:off x="10752464" y="3709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3589" y="-25739"/>
                <a:ext cx="614369" cy="650686"/>
              </a:xfrm>
              <a:prstGeom prst="rect">
                <a:avLst/>
              </a:prstGeom>
            </p:spPr>
          </p:pic>
          <p:cxnSp>
            <p:nvCxnSpPr>
              <p:cNvPr id="23" name="Conector recto de flecha 22"/>
              <p:cNvCxnSpPr>
                <a:stCxn id="6" idx="2"/>
              </p:cNvCxnSpPr>
              <p:nvPr/>
            </p:nvCxnSpPr>
            <p:spPr>
              <a:xfrm>
                <a:off x="5126259" y="4504771"/>
                <a:ext cx="0" cy="138453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uadroTexto 25"/>
              <p:cNvSpPr txBox="1"/>
              <p:nvPr/>
            </p:nvSpPr>
            <p:spPr>
              <a:xfrm>
                <a:off x="5151310" y="4961362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795961" y="3815751"/>
                <a:ext cx="8367777" cy="68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8" idx="2"/>
              </p:cNvCxnSpPr>
              <p:nvPr/>
            </p:nvCxnSpPr>
            <p:spPr>
              <a:xfrm flipV="1">
                <a:off x="14869142" y="1518012"/>
                <a:ext cx="1681075" cy="1507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/>
              <p:nvPr/>
            </p:nvCxnSpPr>
            <p:spPr>
              <a:xfrm flipH="1">
                <a:off x="5121822" y="2235408"/>
                <a:ext cx="9493" cy="90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4" idx="1"/>
              </p:cNvCxnSpPr>
              <p:nvPr/>
            </p:nvCxnSpPr>
            <p:spPr>
              <a:xfrm flipV="1">
                <a:off x="5795961" y="1541071"/>
                <a:ext cx="4892300" cy="372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CuadroTexto 44"/>
              <p:cNvSpPr txBox="1"/>
              <p:nvPr/>
            </p:nvSpPr>
            <p:spPr>
              <a:xfrm>
                <a:off x="3398427" y="117026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5830566" y="342293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pic>
            <p:nvPicPr>
              <p:cNvPr id="64" name="Imagen 6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2660" y="-1195809"/>
                <a:ext cx="559735" cy="559735"/>
              </a:xfrm>
              <a:prstGeom prst="rect">
                <a:avLst/>
              </a:prstGeom>
            </p:spPr>
          </p:pic>
          <p:sp>
            <p:nvSpPr>
              <p:cNvPr id="65" name="CuadroTexto 64"/>
              <p:cNvSpPr txBox="1"/>
              <p:nvPr/>
            </p:nvSpPr>
            <p:spPr>
              <a:xfrm>
                <a:off x="10898578" y="-1198396"/>
                <a:ext cx="12598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Visual </a:t>
                </a:r>
                <a:r>
                  <a:rPr lang="es-E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recognition</a:t>
                </a:r>
                <a:endParaRPr lang="es-ES" sz="1600" dirty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66" name="CuadroTexto 65"/>
              <p:cNvSpPr txBox="1"/>
              <p:nvPr/>
            </p:nvSpPr>
            <p:spPr>
              <a:xfrm>
                <a:off x="10468969" y="-1557189"/>
                <a:ext cx="20507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IBM WATSON</a:t>
                </a:r>
                <a:r>
                  <a:rPr lang="es-ES" sz="1200" b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es-ES" sz="1400" b="1" dirty="0" smtClean="0">
                    <a:solidFill>
                      <a:srgbClr val="00B050"/>
                    </a:solidFill>
                  </a:rPr>
                  <a:t>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5771193" y="1165847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5118929" y="229672"/>
                <a:ext cx="7330" cy="648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V="1">
                <a:off x="8305699" y="241901"/>
                <a:ext cx="0" cy="545426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5118929" y="213263"/>
                <a:ext cx="3186770" cy="2992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>
                <a:stCxn id="10" idx="3"/>
                <a:endCxn id="107" idx="1"/>
              </p:cNvCxnSpPr>
              <p:nvPr/>
            </p:nvCxnSpPr>
            <p:spPr>
              <a:xfrm flipV="1">
                <a:off x="5812242" y="6369098"/>
                <a:ext cx="1717015" cy="2024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cto de flecha 114"/>
              <p:cNvCxnSpPr>
                <a:stCxn id="4" idx="3"/>
                <a:endCxn id="7" idx="1"/>
              </p:cNvCxnSpPr>
              <p:nvPr/>
            </p:nvCxnSpPr>
            <p:spPr>
              <a:xfrm flipV="1">
                <a:off x="11963270" y="1533082"/>
                <a:ext cx="1449349" cy="798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3582682" y="-1497870"/>
                <a:ext cx="1545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5746899" y="1595663"/>
                <a:ext cx="16538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5730030" y="3829669"/>
                <a:ext cx="1780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search_recipe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4" name="CuadroTexto 133"/>
              <p:cNvSpPr txBox="1"/>
              <p:nvPr/>
            </p:nvSpPr>
            <p:spPr>
              <a:xfrm>
                <a:off x="5213195" y="2372689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" idx="2"/>
              </p:cNvCxnSpPr>
              <p:nvPr/>
            </p:nvCxnSpPr>
            <p:spPr>
              <a:xfrm flipH="1" flipV="1">
                <a:off x="14140881" y="2001082"/>
                <a:ext cx="22857" cy="180611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lecha izquierda y derecha 95"/>
              <p:cNvSpPr/>
              <p:nvPr/>
            </p:nvSpPr>
            <p:spPr>
              <a:xfrm rot="16200000">
                <a:off x="13713738" y="3574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97" name="Imagen 9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14863" y="-6414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98" name="Rectángulo redondeado 97"/>
              <p:cNvSpPr/>
              <p:nvPr/>
            </p:nvSpPr>
            <p:spPr bwMode="auto">
              <a:xfrm>
                <a:off x="13544093" y="7939856"/>
                <a:ext cx="1584361" cy="136509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99" name="Rectángulo redondeado 98"/>
              <p:cNvSpPr/>
              <p:nvPr/>
            </p:nvSpPr>
            <p:spPr>
              <a:xfrm>
                <a:off x="13544093" y="5946639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>
                <a:off x="13852679" y="8060085"/>
                <a:ext cx="12757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1" name="Flecha izquierda y derecha 100"/>
              <p:cNvSpPr/>
              <p:nvPr/>
            </p:nvSpPr>
            <p:spPr>
              <a:xfrm rot="16200000">
                <a:off x="13772544" y="7297696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2" name="Imagen 10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1383" y="8488090"/>
                <a:ext cx="566319" cy="568158"/>
              </a:xfrm>
              <a:prstGeom prst="rect">
                <a:avLst/>
              </a:prstGeom>
            </p:spPr>
          </p:pic>
          <p:pic>
            <p:nvPicPr>
              <p:cNvPr id="104" name="Imagen 10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16443" y="8488090"/>
                <a:ext cx="678982" cy="624663"/>
              </a:xfrm>
              <a:prstGeom prst="rect">
                <a:avLst/>
              </a:prstGeom>
            </p:spPr>
          </p:pic>
          <p:sp>
            <p:nvSpPr>
              <p:cNvPr id="106" name="CuadroTexto 105"/>
              <p:cNvSpPr txBox="1"/>
              <p:nvPr/>
            </p:nvSpPr>
            <p:spPr>
              <a:xfrm>
                <a:off x="9086861" y="6407849"/>
                <a:ext cx="15635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07" name="Decisión 106"/>
              <p:cNvSpPr/>
              <p:nvPr/>
            </p:nvSpPr>
            <p:spPr>
              <a:xfrm>
                <a:off x="7529257" y="5649483"/>
                <a:ext cx="1552885" cy="143923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COUNTER </a:t>
                </a:r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&lt; = </a:t>
                </a:r>
                <a:r>
                  <a:rPr lang="es-E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3</a:t>
                </a:r>
                <a:endParaRPr lang="es-E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09" name="Conector recto de flecha 108"/>
              <p:cNvCxnSpPr>
                <a:stCxn id="107" idx="3"/>
                <a:endCxn id="99" idx="1"/>
              </p:cNvCxnSpPr>
              <p:nvPr/>
            </p:nvCxnSpPr>
            <p:spPr>
              <a:xfrm>
                <a:off x="9082142" y="6369098"/>
                <a:ext cx="4461951" cy="387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ector recto de flecha 147"/>
              <p:cNvCxnSpPr/>
              <p:nvPr/>
            </p:nvCxnSpPr>
            <p:spPr>
              <a:xfrm flipH="1" flipV="1">
                <a:off x="14174197" y="3807197"/>
                <a:ext cx="45421" cy="216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CuadroTexto 169"/>
              <p:cNvSpPr txBox="1"/>
              <p:nvPr/>
            </p:nvSpPr>
            <p:spPr>
              <a:xfrm>
                <a:off x="8348434" y="5197039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71" name="CuadroTexto 170"/>
              <p:cNvSpPr txBox="1"/>
              <p:nvPr/>
            </p:nvSpPr>
            <p:spPr>
              <a:xfrm>
                <a:off x="9157373" y="600583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" name="Rectángulo redondeado 1"/>
            <p:cNvSpPr/>
            <p:nvPr/>
          </p:nvSpPr>
          <p:spPr>
            <a:xfrm>
              <a:off x="596285" y="-155605"/>
              <a:ext cx="9355322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071989" y="676495"/>
              <a:ext cx="5607646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462681" y="207423"/>
              <a:ext cx="1757597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null</a:t>
              </a:r>
              <a:endPara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191825" y="7079339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08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 72"/>
          <p:cNvGrpSpPr/>
          <p:nvPr/>
        </p:nvGrpSpPr>
        <p:grpSpPr>
          <a:xfrm>
            <a:off x="670453" y="1070122"/>
            <a:ext cx="7994591" cy="3644282"/>
            <a:chOff x="670453" y="1070122"/>
            <a:chExt cx="7994591" cy="3644282"/>
          </a:xfrm>
        </p:grpSpPr>
        <p:pic>
          <p:nvPicPr>
            <p:cNvPr id="71" name="Imagen 7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8743" y="1182191"/>
              <a:ext cx="990573" cy="366211"/>
            </a:xfrm>
            <a:prstGeom prst="rect">
              <a:avLst/>
            </a:prstGeom>
          </p:spPr>
        </p:pic>
        <p:grpSp>
          <p:nvGrpSpPr>
            <p:cNvPr id="70" name="Grupo 69"/>
            <p:cNvGrpSpPr/>
            <p:nvPr/>
          </p:nvGrpSpPr>
          <p:grpSpPr>
            <a:xfrm>
              <a:off x="670453" y="1070122"/>
              <a:ext cx="7994591" cy="3644282"/>
              <a:chOff x="1332925" y="1060791"/>
              <a:chExt cx="7994591" cy="3644282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1332925" y="1060791"/>
                <a:ext cx="7994591" cy="3618158"/>
                <a:chOff x="997023" y="991194"/>
                <a:chExt cx="7994591" cy="3618158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497986" y="991194"/>
                  <a:ext cx="6493628" cy="3618158"/>
                  <a:chOff x="2451333" y="1004204"/>
                  <a:chExt cx="6493628" cy="3618158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76259" y="1116993"/>
                    <a:ext cx="489942" cy="366984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92314" y="2452942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Conversation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4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ENGINE</a:t>
                    </a:r>
                    <a:endParaRPr kumimoji="0" lang="es-E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3099700" y="3812237"/>
                    <a:ext cx="151100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Information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sources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67467" y="4078978"/>
                    <a:ext cx="541626" cy="543384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5" y="1004204"/>
                    <a:ext cx="1983876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0099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818028" y="1698252"/>
                    <a:ext cx="104685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Visual </a:t>
                    </a:r>
                  </a:p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recognition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5426700" y="4094527"/>
                    <a:ext cx="1369656" cy="39188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51333" y="1951592"/>
                    <a:ext cx="842277" cy="842277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30561" y="290719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Slack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343926" y="1044833"/>
                    <a:ext cx="511304" cy="511304"/>
                  </a:xfrm>
                  <a:prstGeom prst="rect">
                    <a:avLst/>
                  </a:prstGeom>
                </p:spPr>
              </p:pic>
              <p:pic>
                <p:nvPicPr>
                  <p:cNvPr id="46" name="Imagen 45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2139" y="2289141"/>
                    <a:ext cx="433150" cy="433150"/>
                  </a:xfrm>
                  <a:prstGeom prst="rect">
                    <a:avLst/>
                  </a:prstGeom>
                </p:spPr>
              </p:pic>
              <p:sp>
                <p:nvSpPr>
                  <p:cNvPr id="49" name="Flecha izquierda y derecha 48"/>
                  <p:cNvSpPr/>
                  <p:nvPr/>
                </p:nvSpPr>
                <p:spPr>
                  <a:xfrm rot="17991136">
                    <a:off x="3713406" y="3213531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81046" y="4167579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59529" y="2306891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23451" y="2301274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4942889">
                    <a:off x="5453717" y="3229713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592311" y="3826569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Recipe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service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595077" y="2283822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1" name="CuadroTexto 60"/>
                <p:cNvSpPr txBox="1"/>
                <p:nvPr/>
              </p:nvSpPr>
              <p:spPr>
                <a:xfrm>
                  <a:off x="997023" y="2894185"/>
                  <a:ext cx="55142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Users</a:t>
                  </a:r>
                  <a:endParaRPr lang="es-E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1007111" y="1802238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1007111" y="2323513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5" name="Rectángulo redondeado 64"/>
              <p:cNvSpPr/>
              <p:nvPr/>
            </p:nvSpPr>
            <p:spPr bwMode="auto">
              <a:xfrm>
                <a:off x="5680229" y="3825940"/>
                <a:ext cx="162770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6" name="Rectángulo redondeado 65"/>
              <p:cNvSpPr/>
              <p:nvPr/>
            </p:nvSpPr>
            <p:spPr bwMode="auto">
              <a:xfrm>
                <a:off x="3398498" y="3828582"/>
                <a:ext cx="158629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4123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58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/>
          <p:cNvGrpSpPr/>
          <p:nvPr/>
        </p:nvGrpSpPr>
        <p:grpSpPr>
          <a:xfrm>
            <a:off x="-3096126" y="-2005263"/>
            <a:ext cx="21280135" cy="11389895"/>
            <a:chOff x="-3096126" y="-2005263"/>
            <a:chExt cx="21280135" cy="11389895"/>
          </a:xfrm>
        </p:grpSpPr>
        <p:sp>
          <p:nvSpPr>
            <p:cNvPr id="135" name="Rectángulo 134"/>
            <p:cNvSpPr/>
            <p:nvPr/>
          </p:nvSpPr>
          <p:spPr>
            <a:xfrm>
              <a:off x="-3096126" y="-2005263"/>
              <a:ext cx="21143494" cy="11389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3280012" y="-18517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10273184" y="-1847605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11051732" y="1029709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944303" y="69525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329584" y="3078604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3850712" y="1016588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6909000" y="1002687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329584" y="807645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$IMAGE_RECIPE</a:t>
              </a: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298643" y="5876466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2896690" y="977050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>
              <a:off x="-1636690" y="1481050"/>
              <a:ext cx="2580993" cy="51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149503" y="1486187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3808077" y="-1137163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11111247" y="3637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2372" y="-32921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4999286" y="4456645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5042021" y="4915301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668988" y="3767625"/>
              <a:ext cx="8904031" cy="2043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>
              <a:off x="15307235" y="1484588"/>
              <a:ext cx="1601765" cy="2624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4994849" y="2187282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>
              <a:off x="5668988" y="1496666"/>
              <a:ext cx="5382744" cy="10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271454" y="112213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703593" y="3374807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443" y="-1202991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11257361" y="-1205578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10827752" y="-1564371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644220" y="1117721"/>
              <a:ext cx="585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991956" y="181546"/>
              <a:ext cx="7330" cy="648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8178726" y="193775"/>
              <a:ext cx="0" cy="54542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4991956" y="165137"/>
              <a:ext cx="3186770" cy="2992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 flipV="1">
              <a:off x="5685269" y="6320972"/>
              <a:ext cx="1717015" cy="202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12326741" y="1484588"/>
              <a:ext cx="1523971" cy="131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3941465" y="-1505052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19926" y="1547537"/>
              <a:ext cx="18909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603057" y="3781543"/>
              <a:ext cx="19804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endPara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5060360" y="2364762"/>
              <a:ext cx="169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False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6" name="Flecha izquierda y derecha 95"/>
            <p:cNvSpPr/>
            <p:nvPr/>
          </p:nvSpPr>
          <p:spPr>
            <a:xfrm rot="16200000">
              <a:off x="14072521" y="3502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3646" y="-71323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3902876" y="7932674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3902876" y="5939457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4211462" y="805290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4131327" y="7290514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0166" y="8480908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5226" y="8480908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8959888" y="6359723"/>
              <a:ext cx="1563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7402284" y="5601357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>
              <a:off x="8955169" y="6320972"/>
              <a:ext cx="4947707" cy="7969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>
              <a:stCxn id="99" idx="0"/>
              <a:endCxn id="7" idx="2"/>
            </p:cNvCxnSpPr>
            <p:nvPr/>
          </p:nvCxnSpPr>
          <p:spPr>
            <a:xfrm flipH="1" flipV="1">
              <a:off x="14578974" y="1952588"/>
              <a:ext cx="15038" cy="39868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8221461" y="5148913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9030400" y="595770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" name="Rectángulo redondeado 1"/>
            <p:cNvSpPr/>
            <p:nvPr/>
          </p:nvSpPr>
          <p:spPr>
            <a:xfrm>
              <a:off x="596284" y="-155605"/>
              <a:ext cx="9901903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714493" y="717439"/>
              <a:ext cx="5450898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528211" y="55719"/>
              <a:ext cx="20454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827752" y="7148578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690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V3</a:t>
            </a:r>
            <a:endParaRPr lang="es-ES" sz="16600" b="1" dirty="0">
              <a:solidFill>
                <a:srgbClr val="FF0000"/>
              </a:solidFill>
            </a:endParaRPr>
          </a:p>
        </p:txBody>
      </p:sp>
      <p:grpSp>
        <p:nvGrpSpPr>
          <p:cNvPr id="58" name="Grupo 57"/>
          <p:cNvGrpSpPr/>
          <p:nvPr/>
        </p:nvGrpSpPr>
        <p:grpSpPr>
          <a:xfrm>
            <a:off x="-5801989" y="-1581689"/>
            <a:ext cx="23700122" cy="13846706"/>
            <a:chOff x="-5705737" y="-1597731"/>
            <a:chExt cx="23700122" cy="13846706"/>
          </a:xfrm>
        </p:grpSpPr>
        <p:sp>
          <p:nvSpPr>
            <p:cNvPr id="269" name="Rectángulo 268"/>
            <p:cNvSpPr/>
            <p:nvPr/>
          </p:nvSpPr>
          <p:spPr>
            <a:xfrm>
              <a:off x="-5705737" y="-1597731"/>
              <a:ext cx="23700122" cy="13846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5670301" y="6280265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2608279" y="-191902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3276740" y="61453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1899912" y="273910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2024353" y="2508716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2433573" y="10491742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4036137" y="889300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-922109" y="885530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2795970" y="477274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>
              <a:off x="3253268" y="1497150"/>
              <a:ext cx="13595" cy="101156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4606624" y="885530"/>
              <a:ext cx="175858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4437975" y="3198535"/>
              <a:ext cx="205509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63" idx="0"/>
            </p:cNvCxnSpPr>
            <p:nvPr/>
          </p:nvCxnSpPr>
          <p:spPr>
            <a:xfrm>
              <a:off x="3266863" y="3888353"/>
              <a:ext cx="25540" cy="238050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 flipV="1">
              <a:off x="4509373" y="3173599"/>
              <a:ext cx="2577744" cy="249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3355248" y="4668612"/>
              <a:ext cx="1783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4534913" y="2804267"/>
              <a:ext cx="1007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3235880" y="-365953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1376948" y="-365953"/>
              <a:ext cx="53418" cy="113831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1392804" y="-365953"/>
              <a:ext cx="186046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1430366" y="11017197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2992563" y="120689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4485064" y="3220539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4643883" y="986279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2164688" y="8363914"/>
              <a:ext cx="2255429" cy="14239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@RESPONSE_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TYPE</a:t>
              </a: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2992536" y="6480015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>
              <a:off x="3292403" y="9787888"/>
              <a:ext cx="9700" cy="7038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</p:cNvCxnSpPr>
            <p:nvPr/>
          </p:nvCxnSpPr>
          <p:spPr>
            <a:xfrm>
              <a:off x="4420117" y="9075901"/>
              <a:ext cx="9326133" cy="6379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4643883" y="657758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3380617" y="784009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7087117" y="234002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3751429" y="3726136"/>
              <a:ext cx="3712" cy="27538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7698721" y="4967301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9835059" y="3173599"/>
              <a:ext cx="3229824" cy="249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8505742" y="4168827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/>
            <p:nvPr/>
          </p:nvCxnSpPr>
          <p:spPr>
            <a:xfrm flipV="1">
              <a:off x="6365209" y="3173599"/>
              <a:ext cx="0" cy="232130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9915508" y="2772397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3064883" y="2670935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SUGGEST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-936788" y="938228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3050969" y="1830519"/>
              <a:ext cx="1224000" cy="258461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2233" y="1336728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5917759" y="6454476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3069" y="6883237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3430" y="6936464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4405228" y="916032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3314179" y="1750373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-904514" y="52920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4740166" y="525853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9858878" y="3231698"/>
              <a:ext cx="19175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6365209" y="5494901"/>
              <a:ext cx="1333512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stCxn id="93" idx="2"/>
            </p:cNvCxnSpPr>
            <p:nvPr/>
          </p:nvCxnSpPr>
          <p:spPr>
            <a:xfrm>
              <a:off x="8461088" y="4007177"/>
              <a:ext cx="0" cy="94808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0800000">
              <a:off x="14641959" y="6914643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5296137" y="40421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6493069" y="2694535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3624182" y="-882316"/>
              <a:ext cx="15384396" cy="12962021"/>
            </a:xfrm>
            <a:prstGeom prst="roundRect">
              <a:avLst>
                <a:gd name="adj" fmla="val 319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8571160" y="11587809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/>
            <p:nvPr/>
          </p:nvCxnSpPr>
          <p:spPr>
            <a:xfrm>
              <a:off x="6365209" y="877345"/>
              <a:ext cx="0" cy="22962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2183721" y="1987182"/>
              <a:ext cx="3080605" cy="8241626"/>
            </a:xfrm>
            <a:prstGeom prst="roundRect">
              <a:avLst>
                <a:gd name="adj" fmla="val 936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2322559" y="9745713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63" name="Decisión 62"/>
            <p:cNvSpPr/>
            <p:nvPr/>
          </p:nvSpPr>
          <p:spPr>
            <a:xfrm>
              <a:off x="2049893" y="6268862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</a:p>
          </p:txBody>
        </p:sp>
        <p:cxnSp>
          <p:nvCxnSpPr>
            <p:cNvPr id="80" name="Conector recto de flecha 79"/>
            <p:cNvCxnSpPr>
              <a:stCxn id="63" idx="2"/>
              <a:endCxn id="72" idx="0"/>
            </p:cNvCxnSpPr>
            <p:nvPr/>
          </p:nvCxnSpPr>
          <p:spPr>
            <a:xfrm>
              <a:off x="3292403" y="7648499"/>
              <a:ext cx="0" cy="7154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uadroTexto 83"/>
            <p:cNvSpPr txBox="1"/>
            <p:nvPr/>
          </p:nvSpPr>
          <p:spPr>
            <a:xfrm>
              <a:off x="3440941" y="9899601"/>
              <a:ext cx="884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Positive</a:t>
              </a:r>
            </a:p>
          </p:txBody>
        </p:sp>
        <p:sp>
          <p:nvSpPr>
            <p:cNvPr id="85" name="CuadroTexto 84"/>
            <p:cNvSpPr txBox="1"/>
            <p:nvPr/>
          </p:nvSpPr>
          <p:spPr>
            <a:xfrm>
              <a:off x="4380189" y="8627325"/>
              <a:ext cx="3112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Negative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Uncertain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88" name="Conector recto de flecha 87"/>
            <p:cNvCxnSpPr>
              <a:stCxn id="63" idx="3"/>
              <a:endCxn id="86" idx="1"/>
            </p:cNvCxnSpPr>
            <p:nvPr/>
          </p:nvCxnSpPr>
          <p:spPr>
            <a:xfrm>
              <a:off x="4534913" y="6958681"/>
              <a:ext cx="8457623" cy="6280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de flecha 105"/>
            <p:cNvCxnSpPr>
              <a:endCxn id="86" idx="2"/>
            </p:cNvCxnSpPr>
            <p:nvPr/>
          </p:nvCxnSpPr>
          <p:spPr>
            <a:xfrm flipV="1">
              <a:off x="13751429" y="7562957"/>
              <a:ext cx="3712" cy="159737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CuadroTexto 168"/>
            <p:cNvSpPr txBox="1"/>
            <p:nvPr/>
          </p:nvSpPr>
          <p:spPr>
            <a:xfrm>
              <a:off x="4569832" y="703324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78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75156" t="15278" r="1250" b="10139"/>
          <a:stretch/>
        </p:blipFill>
        <p:spPr>
          <a:xfrm>
            <a:off x="8036011" y="233604"/>
            <a:ext cx="3581400" cy="636825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873537" y="1304658"/>
            <a:ext cx="3810000" cy="3810000"/>
            <a:chOff x="121507" y="1219200"/>
            <a:chExt cx="3810000" cy="381000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07" y="1219200"/>
              <a:ext cx="3810000" cy="3810000"/>
            </a:xfrm>
            <a:prstGeom prst="ellipse">
              <a:avLst/>
            </a:prstGeom>
          </p:spPr>
        </p:pic>
        <p:sp>
          <p:nvSpPr>
            <p:cNvPr id="4" name="Elipse 3"/>
            <p:cNvSpPr/>
            <p:nvPr/>
          </p:nvSpPr>
          <p:spPr>
            <a:xfrm>
              <a:off x="121508" y="1219200"/>
              <a:ext cx="3809999" cy="3810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224245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33" y="583776"/>
            <a:ext cx="10260169" cy="576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79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o 96"/>
          <p:cNvGrpSpPr/>
          <p:nvPr/>
        </p:nvGrpSpPr>
        <p:grpSpPr>
          <a:xfrm>
            <a:off x="-1925053" y="930442"/>
            <a:ext cx="17357558" cy="7603958"/>
            <a:chOff x="-1925053" y="930442"/>
            <a:chExt cx="17357558" cy="7603958"/>
          </a:xfrm>
        </p:grpSpPr>
        <p:grpSp>
          <p:nvGrpSpPr>
            <p:cNvPr id="89" name="Grupo 88"/>
            <p:cNvGrpSpPr/>
            <p:nvPr/>
          </p:nvGrpSpPr>
          <p:grpSpPr>
            <a:xfrm>
              <a:off x="-1925053" y="930442"/>
              <a:ext cx="17357558" cy="7603958"/>
              <a:chOff x="-1925053" y="930442"/>
              <a:chExt cx="17357558" cy="7603958"/>
            </a:xfrm>
          </p:grpSpPr>
          <p:sp>
            <p:nvSpPr>
              <p:cNvPr id="82" name="Rectángulo 81"/>
              <p:cNvSpPr/>
              <p:nvPr/>
            </p:nvSpPr>
            <p:spPr>
              <a:xfrm>
                <a:off x="-1925053" y="930442"/>
                <a:ext cx="17357558" cy="76039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2293372" y="1724085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#AVAILABLE_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0177109" y="1967181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INFORMATION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10305734" y="6122395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UMMARY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 flipV="1">
                <a:off x="-358559" y="2515022"/>
                <a:ext cx="2651931" cy="2705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24" idx="1"/>
              </p:cNvCxnSpPr>
              <p:nvPr/>
            </p:nvCxnSpPr>
            <p:spPr>
              <a:xfrm flipV="1">
                <a:off x="4498572" y="2506076"/>
                <a:ext cx="1243686" cy="8946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28" idx="2"/>
              </p:cNvCxnSpPr>
              <p:nvPr/>
            </p:nvCxnSpPr>
            <p:spPr>
              <a:xfrm flipV="1">
                <a:off x="11617109" y="2506488"/>
                <a:ext cx="2196028" cy="6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4498572" y="217274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10366337" y="3929235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10665186" y="4043911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10623451" y="3367878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31842" y="451106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3394" y="448527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309848" y="2585463"/>
                <a:ext cx="17618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42258" y="1683051"/>
                <a:ext cx="2444407" cy="164605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1618559" y="20380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813137" y="2002076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3"/>
                <a:endCxn id="7" idx="1"/>
              </p:cNvCxnSpPr>
              <p:nvPr/>
            </p:nvCxnSpPr>
            <p:spPr>
              <a:xfrm>
                <a:off x="8186665" y="2506076"/>
                <a:ext cx="1990444" cy="110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8186665" y="2116100"/>
                <a:ext cx="801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!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986002" y="3760432"/>
                <a:ext cx="676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2"/>
              </p:cNvCxnSpPr>
              <p:nvPr/>
            </p:nvCxnSpPr>
            <p:spPr>
              <a:xfrm>
                <a:off x="6964462" y="3329101"/>
                <a:ext cx="21540" cy="334473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uadroTexto 50"/>
              <p:cNvSpPr txBox="1"/>
              <p:nvPr/>
            </p:nvSpPr>
            <p:spPr>
              <a:xfrm>
                <a:off x="8169642" y="2548179"/>
                <a:ext cx="12119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53" name="Conector recto de flecha 52"/>
              <p:cNvCxnSpPr>
                <a:stCxn id="10" idx="3"/>
              </p:cNvCxnSpPr>
              <p:nvPr/>
            </p:nvCxnSpPr>
            <p:spPr>
              <a:xfrm>
                <a:off x="11745734" y="6662395"/>
                <a:ext cx="1154921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endCxn id="10" idx="1"/>
              </p:cNvCxnSpPr>
              <p:nvPr/>
            </p:nvCxnSpPr>
            <p:spPr>
              <a:xfrm>
                <a:off x="6986002" y="6662395"/>
                <a:ext cx="3319732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/>
              <p:nvPr/>
            </p:nvCxnSpPr>
            <p:spPr>
              <a:xfrm flipV="1">
                <a:off x="12900655" y="2515022"/>
                <a:ext cx="0" cy="41473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Flecha izquierda y derecha 89"/>
              <p:cNvSpPr/>
              <p:nvPr/>
            </p:nvSpPr>
            <p:spPr>
              <a:xfrm rot="16200000">
                <a:off x="10691976" y="5582153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92" name="Rectángulo redondeado 91"/>
            <p:cNvSpPr/>
            <p:nvPr/>
          </p:nvSpPr>
          <p:spPr>
            <a:xfrm>
              <a:off x="1856288" y="1395663"/>
              <a:ext cx="7525352" cy="6673516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3" name="CuadroTexto 92"/>
            <p:cNvSpPr txBox="1"/>
            <p:nvPr/>
          </p:nvSpPr>
          <p:spPr>
            <a:xfrm>
              <a:off x="1856288" y="7734152"/>
              <a:ext cx="7525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8" name="Rectángulo redondeado 97"/>
            <p:cNvSpPr/>
            <p:nvPr/>
          </p:nvSpPr>
          <p:spPr>
            <a:xfrm>
              <a:off x="9683507" y="1395662"/>
              <a:ext cx="3584103" cy="6673517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9683506" y="7742394"/>
              <a:ext cx="3584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2521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upo 129"/>
          <p:cNvGrpSpPr/>
          <p:nvPr/>
        </p:nvGrpSpPr>
        <p:grpSpPr>
          <a:xfrm>
            <a:off x="-3513221" y="-2791326"/>
            <a:ext cx="19467095" cy="10144626"/>
            <a:chOff x="-3513221" y="-2791326"/>
            <a:chExt cx="19467095" cy="10144626"/>
          </a:xfrm>
        </p:grpSpPr>
        <p:grpSp>
          <p:nvGrpSpPr>
            <p:cNvPr id="116" name="Grupo 115"/>
            <p:cNvGrpSpPr/>
            <p:nvPr/>
          </p:nvGrpSpPr>
          <p:grpSpPr>
            <a:xfrm>
              <a:off x="-3513221" y="-2791326"/>
              <a:ext cx="19467095" cy="10144626"/>
              <a:chOff x="-3513221" y="-2791326"/>
              <a:chExt cx="19467095" cy="10144626"/>
            </a:xfrm>
          </p:grpSpPr>
          <p:sp>
            <p:nvSpPr>
              <p:cNvPr id="27" name="Rectángulo 26"/>
              <p:cNvSpPr/>
              <p:nvPr/>
            </p:nvSpPr>
            <p:spPr>
              <a:xfrm>
                <a:off x="-3513221" y="-2791326"/>
                <a:ext cx="19467095" cy="10144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61144" y="1700763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#NEEDED_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8952525" y="-332100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SUMMARY</a:t>
                </a: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>
                <a:off x="-2017103" y="2491700"/>
                <a:ext cx="1955959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30" idx="1"/>
              </p:cNvCxnSpPr>
              <p:nvPr/>
            </p:nvCxnSpPr>
            <p:spPr>
              <a:xfrm>
                <a:off x="2144056" y="2491700"/>
                <a:ext cx="1424590" cy="23322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44" idx="3"/>
              </p:cNvCxnSpPr>
              <p:nvPr/>
            </p:nvCxnSpPr>
            <p:spPr>
              <a:xfrm>
                <a:off x="7771895" y="5090366"/>
                <a:ext cx="3501733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2079962" y="208399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8952525" y="-2547019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9251374" y="-2432343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9280456" y="-906882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8030" y="-1965189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9582" y="-199098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1986637" y="2532563"/>
                <a:ext cx="15844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=0</a:t>
                </a:r>
              </a:p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Summary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=False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12541" y="1771364"/>
                <a:ext cx="2222223" cy="144067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@RESPONSE_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TYPES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3277103" y="198770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260244" y="1966578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2"/>
                <a:endCxn id="44" idx="0"/>
              </p:cNvCxnSpPr>
              <p:nvPr/>
            </p:nvCxnSpPr>
            <p:spPr>
              <a:xfrm>
                <a:off x="6823653" y="3212037"/>
                <a:ext cx="0" cy="113495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6931077" y="3321311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355040" y="137874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3"/>
                <a:endCxn id="77" idx="1"/>
              </p:cNvCxnSpPr>
              <p:nvPr/>
            </p:nvCxnSpPr>
            <p:spPr>
              <a:xfrm flipV="1">
                <a:off x="7934764" y="2491208"/>
                <a:ext cx="2742048" cy="4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stCxn id="7" idx="3"/>
              </p:cNvCxnSpPr>
              <p:nvPr/>
            </p:nvCxnSpPr>
            <p:spPr>
              <a:xfrm flipV="1">
                <a:off x="10392525" y="188204"/>
                <a:ext cx="3443215" cy="1969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Rectángulo redondeado 91"/>
              <p:cNvSpPr/>
              <p:nvPr/>
            </p:nvSpPr>
            <p:spPr>
              <a:xfrm>
                <a:off x="-443559" y="-802159"/>
                <a:ext cx="12908276" cy="1804437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3" name="CuadroTexto 92"/>
              <p:cNvSpPr txBox="1"/>
              <p:nvPr/>
            </p:nvSpPr>
            <p:spPr>
              <a:xfrm>
                <a:off x="0" y="6104050"/>
                <a:ext cx="303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WATSON CONVERSATION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98" name="Rectángulo redondeado 97"/>
              <p:cNvSpPr/>
              <p:nvPr/>
            </p:nvSpPr>
            <p:spPr>
              <a:xfrm>
                <a:off x="-443560" y="1279632"/>
                <a:ext cx="12908277" cy="5377842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0" y="-628795"/>
                <a:ext cx="2983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ORCHESTRATION ENGINE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cxnSp>
            <p:nvCxnSpPr>
              <p:cNvPr id="34" name="Conector recto de flecha 33"/>
              <p:cNvCxnSpPr/>
              <p:nvPr/>
            </p:nvCxnSpPr>
            <p:spPr>
              <a:xfrm flipH="1" flipV="1">
                <a:off x="2812129" y="2501036"/>
                <a:ext cx="4490" cy="258932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de flecha 39"/>
              <p:cNvCxnSpPr>
                <a:stCxn id="44" idx="1"/>
              </p:cNvCxnSpPr>
              <p:nvPr/>
            </p:nvCxnSpPr>
            <p:spPr>
              <a:xfrm flipH="1">
                <a:off x="2812129" y="5090366"/>
                <a:ext cx="3063281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de flecha 40"/>
              <p:cNvCxnSpPr/>
              <p:nvPr/>
            </p:nvCxnSpPr>
            <p:spPr>
              <a:xfrm flipH="1" flipV="1">
                <a:off x="6823653" y="205947"/>
                <a:ext cx="7030" cy="15654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Decisión 43"/>
              <p:cNvSpPr/>
              <p:nvPr/>
            </p:nvSpPr>
            <p:spPr>
              <a:xfrm>
                <a:off x="5875410" y="4346993"/>
                <a:ext cx="1896485" cy="1486745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6" name="CuadroTexto 55"/>
              <p:cNvSpPr txBox="1"/>
              <p:nvPr/>
            </p:nvSpPr>
            <p:spPr>
              <a:xfrm>
                <a:off x="7850178" y="2060626"/>
                <a:ext cx="1524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Uncertain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6" name="CuadroTexto 85"/>
              <p:cNvSpPr txBox="1"/>
              <p:nvPr/>
            </p:nvSpPr>
            <p:spPr>
              <a:xfrm>
                <a:off x="5357828" y="4669276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7" name="CuadroTexto 86"/>
              <p:cNvSpPr txBox="1"/>
              <p:nvPr/>
            </p:nvSpPr>
            <p:spPr>
              <a:xfrm>
                <a:off x="7735912" y="4705793"/>
                <a:ext cx="501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7" idx="2"/>
              </p:cNvCxnSpPr>
              <p:nvPr/>
            </p:nvCxnSpPr>
            <p:spPr>
              <a:xfrm flipV="1">
                <a:off x="11273628" y="2824951"/>
                <a:ext cx="1" cy="225017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CuadroTexto 99"/>
              <p:cNvSpPr txBox="1"/>
              <p:nvPr/>
            </p:nvSpPr>
            <p:spPr>
              <a:xfrm>
                <a:off x="4951240" y="5186210"/>
                <a:ext cx="11372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=1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0" name="Conector recto de flecha 69"/>
              <p:cNvCxnSpPr>
                <a:stCxn id="77" idx="3"/>
                <a:endCxn id="28" idx="2"/>
              </p:cNvCxnSpPr>
              <p:nvPr/>
            </p:nvCxnSpPr>
            <p:spPr>
              <a:xfrm flipV="1">
                <a:off x="11870445" y="2470990"/>
                <a:ext cx="1389799" cy="2021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de flecha 74"/>
              <p:cNvCxnSpPr>
                <a:endCxn id="7" idx="1"/>
              </p:cNvCxnSpPr>
              <p:nvPr/>
            </p:nvCxnSpPr>
            <p:spPr>
              <a:xfrm flipV="1">
                <a:off x="6830683" y="207900"/>
                <a:ext cx="2121842" cy="56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cto de flecha 45"/>
              <p:cNvCxnSpPr>
                <a:stCxn id="30" idx="3"/>
                <a:endCxn id="24" idx="1"/>
              </p:cNvCxnSpPr>
              <p:nvPr/>
            </p:nvCxnSpPr>
            <p:spPr>
              <a:xfrm flipV="1">
                <a:off x="4741961" y="2491701"/>
                <a:ext cx="970580" cy="2332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Llamada rectangular redondeada 29"/>
              <p:cNvSpPr/>
              <p:nvPr/>
            </p:nvSpPr>
            <p:spPr>
              <a:xfrm>
                <a:off x="3568646" y="2169595"/>
                <a:ext cx="1173315" cy="690853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SUMMARY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?</a:t>
                </a:r>
              </a:p>
              <a:p>
                <a:pPr algn="ctr"/>
                <a:endParaRPr lang="es-ES" dirty="0"/>
              </a:p>
            </p:txBody>
          </p:sp>
          <p:sp>
            <p:nvSpPr>
              <p:cNvPr id="77" name="Llamada rectangular redondeada 76"/>
              <p:cNvSpPr/>
              <p:nvPr/>
            </p:nvSpPr>
            <p:spPr>
              <a:xfrm>
                <a:off x="10676812" y="2157464"/>
                <a:ext cx="1193633" cy="667487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ANYTHING ELSE?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cxnSp>
            <p:nvCxnSpPr>
              <p:cNvPr id="103" name="Conector recto de flecha 102"/>
              <p:cNvCxnSpPr/>
              <p:nvPr/>
            </p:nvCxnSpPr>
            <p:spPr>
              <a:xfrm>
                <a:off x="13835740" y="172963"/>
                <a:ext cx="0" cy="18147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5" name="Imagen 114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0834" y="2083572"/>
                <a:ext cx="342636" cy="342636"/>
              </a:xfrm>
              <a:prstGeom prst="rect">
                <a:avLst/>
              </a:prstGeom>
            </p:spPr>
          </p:pic>
          <p:pic>
            <p:nvPicPr>
              <p:cNvPr id="118" name="Imagen 117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63755" y="2073974"/>
                <a:ext cx="342636" cy="342636"/>
              </a:xfrm>
              <a:prstGeom prst="rect">
                <a:avLst/>
              </a:prstGeom>
            </p:spPr>
          </p:pic>
        </p:grpSp>
        <p:sp>
          <p:nvSpPr>
            <p:cNvPr id="127" name="CuadroTexto 126"/>
            <p:cNvSpPr txBox="1"/>
            <p:nvPr/>
          </p:nvSpPr>
          <p:spPr>
            <a:xfrm>
              <a:off x="6823652" y="1404874"/>
              <a:ext cx="15374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Summary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29" name="CuadroTexto 128"/>
            <p:cNvSpPr txBox="1"/>
            <p:nvPr/>
          </p:nvSpPr>
          <p:spPr>
            <a:xfrm>
              <a:off x="7727656" y="5173015"/>
              <a:ext cx="1137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=0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  <p:sp>
        <p:nvSpPr>
          <p:cNvPr id="131" name="Rectángulo 130"/>
          <p:cNvSpPr/>
          <p:nvPr/>
        </p:nvSpPr>
        <p:spPr>
          <a:xfrm>
            <a:off x="11715857" y="-1806858"/>
            <a:ext cx="3864584" cy="161582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“There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total,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already expired and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products will expire soon. 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Already expired: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 expire: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(Throw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 the expired foods. Consider using the foods to expire as soon as possible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.)”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Llamada con línea 2 (sin borde) 131"/>
          <p:cNvSpPr/>
          <p:nvPr/>
        </p:nvSpPr>
        <p:spPr>
          <a:xfrm>
            <a:off x="11715857" y="-2899313"/>
            <a:ext cx="914400" cy="612648"/>
          </a:xfrm>
          <a:prstGeom prst="callout2">
            <a:avLst>
              <a:gd name="adj1" fmla="val 256643"/>
              <a:gd name="adj2" fmla="val 2808"/>
              <a:gd name="adj3" fmla="val 258015"/>
              <a:gd name="adj4" fmla="val -33663"/>
              <a:gd name="adj5" fmla="val 505480"/>
              <a:gd name="adj6" fmla="val -7671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9433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81359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89189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018797" y="2490494"/>
                        <a:ext cx="245363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018797" y="2071917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148946" y="2386685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7404731" y="3985183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976462"/>
                  <a:gd name="adj4" fmla="val 266665"/>
                  <a:gd name="adj5" fmla="val 976928"/>
                  <a:gd name="adj6" fmla="val 30958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0367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108821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116651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293417" y="2490494"/>
                        <a:ext cx="217901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289730" y="2084845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397227" y="2406713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171496" y="4908685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829827"/>
                  <a:gd name="adj4" fmla="val 71928"/>
                  <a:gd name="adj5" fmla="val 1031916"/>
                  <a:gd name="adj6" fmla="val -1498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050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2070586" y="918604"/>
            <a:ext cx="8554514" cy="4717091"/>
            <a:chOff x="83166" y="657346"/>
            <a:chExt cx="8554514" cy="4717091"/>
          </a:xfrm>
        </p:grpSpPr>
        <p:grpSp>
          <p:nvGrpSpPr>
            <p:cNvPr id="70" name="Grupo 69"/>
            <p:cNvGrpSpPr/>
            <p:nvPr/>
          </p:nvGrpSpPr>
          <p:grpSpPr>
            <a:xfrm>
              <a:off x="90783" y="657346"/>
              <a:ext cx="8546897" cy="4717091"/>
              <a:chOff x="869337" y="797305"/>
              <a:chExt cx="8546897" cy="4717091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869337" y="797305"/>
                <a:ext cx="8546897" cy="4433659"/>
                <a:chOff x="533435" y="727708"/>
                <a:chExt cx="8546897" cy="4433659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138611" y="727708"/>
                  <a:ext cx="6941721" cy="4433659"/>
                  <a:chOff x="2091958" y="740718"/>
                  <a:chExt cx="6941721" cy="4433659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02983" y="1151482"/>
                    <a:ext cx="427505" cy="320217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82408" y="2411769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Conversation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600" b="1" dirty="0" smtClean="0">
                        <a:solidFill>
                          <a:srgbClr val="00B050"/>
                        </a:solidFill>
                      </a:rPr>
                      <a:t>ENGINE</a:t>
                    </a:r>
                    <a:endParaRPr kumimoji="0" lang="es-ES" sz="1600" b="1" i="0" u="none" strike="noStrike" cap="none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5242412" y="4828309"/>
                    <a:ext cx="98912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D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atabases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70149" y="4719251"/>
                    <a:ext cx="444124" cy="445566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4" y="1004204"/>
                    <a:ext cx="2072595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782408" y="1698252"/>
                    <a:ext cx="108247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Visual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recognition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3902292" y="4294547"/>
                    <a:ext cx="1246422" cy="35662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1958" y="2198466"/>
                    <a:ext cx="568504" cy="568504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64843" y="230245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Slack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4622766" y="740718"/>
                    <a:ext cx="921833" cy="921833"/>
                  </a:xfrm>
                  <a:prstGeom prst="rect">
                    <a:avLst/>
                  </a:prstGeom>
                </p:spPr>
              </p:pic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26091" y="4784335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34340" y="2306890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11327" y="2298045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6200000">
                    <a:off x="4667936" y="3282077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242412" y="4374174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Recipe</a:t>
                    </a:r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service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156212" y="2260824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533435" y="1713136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533435" y="2350830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6" name="Rectángulo redondeado 65"/>
              <p:cNvSpPr/>
              <p:nvPr/>
            </p:nvSpPr>
            <p:spPr bwMode="auto">
              <a:xfrm>
                <a:off x="4284847" y="3959215"/>
                <a:ext cx="2443227" cy="155518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33" name="Rectángulo redondeado 32"/>
            <p:cNvSpPr/>
            <p:nvPr/>
          </p:nvSpPr>
          <p:spPr bwMode="auto">
            <a:xfrm>
              <a:off x="1582050" y="1566020"/>
              <a:ext cx="1364825" cy="1314997"/>
            </a:xfrm>
            <a:prstGeom prst="roundRect">
              <a:avLst/>
            </a:prstGeom>
            <a:noFill/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4174708" y="3900137"/>
              <a:ext cx="14923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 SOURCES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6936819" y="1018125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IBM WATSON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83166" y="1337881"/>
              <a:ext cx="675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1675083" y="1660407"/>
              <a:ext cx="12401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 INTERFACE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050" y="2314325"/>
              <a:ext cx="889823" cy="300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081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o 44"/>
          <p:cNvGrpSpPr/>
          <p:nvPr/>
        </p:nvGrpSpPr>
        <p:grpSpPr>
          <a:xfrm>
            <a:off x="297563" y="546615"/>
            <a:ext cx="11785605" cy="5641834"/>
            <a:chOff x="297563" y="546615"/>
            <a:chExt cx="11785605" cy="5641834"/>
          </a:xfrm>
        </p:grpSpPr>
        <p:grpSp>
          <p:nvGrpSpPr>
            <p:cNvPr id="31" name="Grupo 30"/>
            <p:cNvGrpSpPr/>
            <p:nvPr/>
          </p:nvGrpSpPr>
          <p:grpSpPr>
            <a:xfrm>
              <a:off x="357789" y="563171"/>
              <a:ext cx="11665152" cy="5608722"/>
              <a:chOff x="554493" y="613610"/>
              <a:chExt cx="11665152" cy="5608722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554493" y="725957"/>
                <a:ext cx="11665152" cy="5494371"/>
                <a:chOff x="554493" y="725957"/>
                <a:chExt cx="11665152" cy="5494371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554493" y="1104900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8363896" y="1118938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105" b="13684"/>
                <a:stretch/>
              </p:blipFill>
              <p:spPr>
                <a:xfrm>
                  <a:off x="4508147" y="1118938"/>
                  <a:ext cx="3855749" cy="5089357"/>
                </a:xfrm>
                <a:prstGeom prst="rect">
                  <a:avLst/>
                </a:prstGeom>
              </p:spPr>
            </p:pic>
            <p:sp>
              <p:nvSpPr>
                <p:cNvPr id="6" name="CuadroTexto 5"/>
                <p:cNvSpPr txBox="1"/>
                <p:nvPr/>
              </p:nvSpPr>
              <p:spPr>
                <a:xfrm>
                  <a:off x="1954017" y="752232"/>
                  <a:ext cx="1056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POSITIVE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7" name="CuadroTexto 6"/>
                <p:cNvSpPr txBox="1"/>
                <p:nvPr/>
              </p:nvSpPr>
              <p:spPr>
                <a:xfrm>
                  <a:off x="5208057" y="749606"/>
                  <a:ext cx="24559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UNKNOWN + NEGATIVE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8" name="CuadroTexto 7"/>
                <p:cNvSpPr txBox="1"/>
                <p:nvPr/>
              </p:nvSpPr>
              <p:spPr>
                <a:xfrm>
                  <a:off x="9642970" y="725957"/>
                  <a:ext cx="1297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UNCERTAIN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</p:grpSp>
          <p:cxnSp>
            <p:nvCxnSpPr>
              <p:cNvPr id="11" name="Conector recto 10"/>
              <p:cNvCxnSpPr/>
              <p:nvPr/>
            </p:nvCxnSpPr>
            <p:spPr>
              <a:xfrm flipH="1">
                <a:off x="4348867" y="627647"/>
                <a:ext cx="32635" cy="559468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/>
              <p:cNvCxnSpPr/>
              <p:nvPr/>
            </p:nvCxnSpPr>
            <p:spPr>
              <a:xfrm flipH="1">
                <a:off x="8314214" y="613610"/>
                <a:ext cx="2459" cy="559067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ectángulo 39"/>
            <p:cNvSpPr/>
            <p:nvPr/>
          </p:nvSpPr>
          <p:spPr>
            <a:xfrm>
              <a:off x="297563" y="546615"/>
              <a:ext cx="11785605" cy="564183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Rectángulo 40"/>
            <p:cNvSpPr/>
            <p:nvPr/>
          </p:nvSpPr>
          <p:spPr>
            <a:xfrm>
              <a:off x="1066520" y="278414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5026924" y="3714465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026924" y="513383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8882673" y="5133833"/>
              <a:ext cx="226375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89650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/>
          <p:cNvGrpSpPr/>
          <p:nvPr/>
        </p:nvGrpSpPr>
        <p:grpSpPr>
          <a:xfrm>
            <a:off x="1138989" y="320842"/>
            <a:ext cx="9954128" cy="6801854"/>
            <a:chOff x="1138989" y="320842"/>
            <a:chExt cx="9954128" cy="6801854"/>
          </a:xfrm>
        </p:grpSpPr>
        <p:grpSp>
          <p:nvGrpSpPr>
            <p:cNvPr id="21" name="Grupo 20"/>
            <p:cNvGrpSpPr/>
            <p:nvPr/>
          </p:nvGrpSpPr>
          <p:grpSpPr>
            <a:xfrm>
              <a:off x="1138989" y="320842"/>
              <a:ext cx="9954128" cy="6801854"/>
              <a:chOff x="1138989" y="320842"/>
              <a:chExt cx="9954128" cy="6801854"/>
            </a:xfrm>
          </p:grpSpPr>
          <p:sp>
            <p:nvSpPr>
              <p:cNvPr id="3" name="Decisión 2"/>
              <p:cNvSpPr/>
              <p:nvPr/>
            </p:nvSpPr>
            <p:spPr>
              <a:xfrm>
                <a:off x="1843622" y="1913021"/>
                <a:ext cx="545157" cy="45680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" name="Llamada rectangular redondeada 3"/>
              <p:cNvSpPr/>
              <p:nvPr/>
            </p:nvSpPr>
            <p:spPr>
              <a:xfrm>
                <a:off x="1904703" y="1178685"/>
                <a:ext cx="386530" cy="237565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442" y="4399391"/>
                <a:ext cx="342636" cy="342636"/>
              </a:xfrm>
              <a:prstGeom prst="rect">
                <a:avLst/>
              </a:prstGeom>
            </p:spPr>
          </p:pic>
          <p:sp>
            <p:nvSpPr>
              <p:cNvPr id="7" name="Rectángulo redondeado 6"/>
              <p:cNvSpPr/>
              <p:nvPr/>
            </p:nvSpPr>
            <p:spPr>
              <a:xfrm>
                <a:off x="1894029" y="2855582"/>
                <a:ext cx="479884" cy="31769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CuadroTexto 7"/>
              <p:cNvSpPr txBox="1"/>
              <p:nvPr/>
            </p:nvSpPr>
            <p:spPr>
              <a:xfrm>
                <a:off x="1997442" y="5032955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endParaRPr lang="es-E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" name="Conector recto de flecha 8"/>
              <p:cNvCxnSpPr/>
              <p:nvPr/>
            </p:nvCxnSpPr>
            <p:spPr>
              <a:xfrm>
                <a:off x="1843622" y="752823"/>
                <a:ext cx="484777" cy="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uadroTexto 10"/>
              <p:cNvSpPr txBox="1"/>
              <p:nvPr/>
            </p:nvSpPr>
            <p:spPr>
              <a:xfrm>
                <a:off x="2626673" y="550419"/>
                <a:ext cx="8092856" cy="6324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Dirección del flujo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Solicitud de información adicional por parte del </a:t>
                </a:r>
                <a:r>
                  <a:rPr lang="es-ES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chatbot</a:t>
                </a: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Evaluación de condiciones sobre intenciones, entidades o variables de entorno</a:t>
                </a: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Acciones por parte de la aplicación orquestadora: consultas de base datos, peticiones</a:t>
                </a: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al servicio recetas Food2Fork o al servicio reconocimiento de imágenes IBM Watson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Respuesta que se proporcionará al usuario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Entrada del usuario requerida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Variable de contexto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Intención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Entidad</a:t>
                </a: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2" name="CuadroTexto 11"/>
              <p:cNvSpPr txBox="1"/>
              <p:nvPr/>
            </p:nvSpPr>
            <p:spPr>
              <a:xfrm>
                <a:off x="1997442" y="5716068"/>
                <a:ext cx="3593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#</a:t>
                </a:r>
                <a:endParaRPr lang="es-E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" name="CuadroTexto 12"/>
              <p:cNvSpPr txBox="1"/>
              <p:nvPr/>
            </p:nvSpPr>
            <p:spPr>
              <a:xfrm>
                <a:off x="1914085" y="6352007"/>
                <a:ext cx="5052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@</a:t>
                </a:r>
                <a:endParaRPr lang="es-E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0" name="Recortar rectángulo de esquina sencilla 19"/>
              <p:cNvSpPr/>
              <p:nvPr/>
            </p:nvSpPr>
            <p:spPr>
              <a:xfrm>
                <a:off x="1138989" y="320842"/>
                <a:ext cx="9954128" cy="6801854"/>
              </a:xfrm>
              <a:prstGeom prst="snip1Rect">
                <a:avLst>
                  <a:gd name="adj" fmla="val 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3" name="Rectángulo 22"/>
            <p:cNvSpPr/>
            <p:nvPr/>
          </p:nvSpPr>
          <p:spPr>
            <a:xfrm>
              <a:off x="1931579" y="3562226"/>
              <a:ext cx="457200" cy="369332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E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</a:t>
              </a:r>
              <a:endParaRPr lang="es-E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Llamada con línea 2 (sin borde) 23"/>
            <p:cNvSpPr/>
            <p:nvPr/>
          </p:nvSpPr>
          <p:spPr>
            <a:xfrm>
              <a:off x="1931579" y="2236325"/>
              <a:ext cx="914400" cy="612648"/>
            </a:xfrm>
            <a:prstGeom prst="callout2">
              <a:avLst>
                <a:gd name="adj1" fmla="val 241023"/>
                <a:gd name="adj2" fmla="val -1843"/>
                <a:gd name="adj3" fmla="val 242395"/>
                <a:gd name="adj4" fmla="val -24361"/>
                <a:gd name="adj5" fmla="val 294835"/>
                <a:gd name="adj6" fmla="val -33659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09478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-3785937" y="-1981307"/>
            <a:ext cx="14752348" cy="11026113"/>
            <a:chOff x="-3785937" y="-1981307"/>
            <a:chExt cx="14752348" cy="11026113"/>
          </a:xfrm>
        </p:grpSpPr>
        <p:grpSp>
          <p:nvGrpSpPr>
            <p:cNvPr id="74" name="Grupo 73"/>
            <p:cNvGrpSpPr/>
            <p:nvPr/>
          </p:nvGrpSpPr>
          <p:grpSpPr>
            <a:xfrm>
              <a:off x="-3785937" y="-1981307"/>
              <a:ext cx="12800214" cy="11026113"/>
              <a:chOff x="-3785937" y="-1981307"/>
              <a:chExt cx="12800214" cy="11026113"/>
            </a:xfrm>
          </p:grpSpPr>
          <p:grpSp>
            <p:nvGrpSpPr>
              <p:cNvPr id="69" name="Grupo 68"/>
              <p:cNvGrpSpPr/>
              <p:nvPr/>
            </p:nvGrpSpPr>
            <p:grpSpPr>
              <a:xfrm>
                <a:off x="-3785937" y="-1981307"/>
                <a:ext cx="12800214" cy="11026113"/>
                <a:chOff x="-3785937" y="-1981307"/>
                <a:chExt cx="12800214" cy="11026113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547" t="20499" r="11417" b="3269"/>
                <a:stretch/>
              </p:blipFill>
              <p:spPr>
                <a:xfrm>
                  <a:off x="-3785937" y="-1171074"/>
                  <a:ext cx="7375356" cy="8277727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8567" t="44629" r="42140" b="31243"/>
                <a:stretch/>
              </p:blipFill>
              <p:spPr>
                <a:xfrm>
                  <a:off x="4797623" y="-1981307"/>
                  <a:ext cx="3070159" cy="2105711"/>
                </a:xfrm>
                <a:prstGeom prst="rect">
                  <a:avLst/>
                </a:prstGeom>
              </p:spPr>
            </p:pic>
            <p:cxnSp>
              <p:nvCxnSpPr>
                <p:cNvPr id="5" name="Conector recto de flecha 4"/>
                <p:cNvCxnSpPr/>
                <p:nvPr/>
              </p:nvCxnSpPr>
              <p:spPr>
                <a:xfrm flipV="1">
                  <a:off x="2983832" y="-719626"/>
                  <a:ext cx="1636294" cy="1599660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772" t="45635" r="39096" b="10714"/>
                <a:stretch/>
              </p:blipFill>
              <p:spPr>
                <a:xfrm>
                  <a:off x="4797623" y="460097"/>
                  <a:ext cx="4216654" cy="2290196"/>
                </a:xfrm>
                <a:prstGeom prst="rect">
                  <a:avLst/>
                </a:prstGeom>
              </p:spPr>
            </p:pic>
            <p:pic>
              <p:nvPicPr>
                <p:cNvPr id="25" name="Imagen 24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0181" t="40006" r="41393" b="3618"/>
                <a:stretch/>
              </p:blipFill>
              <p:spPr>
                <a:xfrm>
                  <a:off x="4864274" y="6164677"/>
                  <a:ext cx="4150003" cy="2880129"/>
                </a:xfrm>
                <a:prstGeom prst="rect">
                  <a:avLst/>
                </a:prstGeom>
              </p:spPr>
            </p:pic>
            <p:cxnSp>
              <p:nvCxnSpPr>
                <p:cNvPr id="41" name="Conector recto de flecha 40"/>
                <p:cNvCxnSpPr/>
                <p:nvPr/>
              </p:nvCxnSpPr>
              <p:spPr>
                <a:xfrm>
                  <a:off x="2983833" y="6449743"/>
                  <a:ext cx="1813790" cy="922312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ector recto de flecha 43"/>
                <p:cNvCxnSpPr/>
                <p:nvPr/>
              </p:nvCxnSpPr>
              <p:spPr>
                <a:xfrm flipV="1">
                  <a:off x="2983832" y="1741402"/>
                  <a:ext cx="1636294" cy="673724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ector recto de flecha 46"/>
                <p:cNvCxnSpPr/>
                <p:nvPr/>
              </p:nvCxnSpPr>
              <p:spPr>
                <a:xfrm>
                  <a:off x="3050484" y="3913797"/>
                  <a:ext cx="1569642" cy="543688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Rectángulo 69"/>
              <p:cNvSpPr/>
              <p:nvPr/>
            </p:nvSpPr>
            <p:spPr>
              <a:xfrm>
                <a:off x="-2574760" y="3606805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" name="Rectángulo 70"/>
              <p:cNvSpPr/>
              <p:nvPr/>
            </p:nvSpPr>
            <p:spPr>
              <a:xfrm>
                <a:off x="-2574760" y="2149642"/>
                <a:ext cx="4828675" cy="265484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" name="Rectángulo 71"/>
              <p:cNvSpPr/>
              <p:nvPr/>
            </p:nvSpPr>
            <p:spPr>
              <a:xfrm>
                <a:off x="-2574760" y="717331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" name="Rectángulo 72"/>
              <p:cNvSpPr/>
              <p:nvPr/>
            </p:nvSpPr>
            <p:spPr>
              <a:xfrm>
                <a:off x="-2574760" y="6209111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6"/>
            <a:srcRect l="14246" t="24411" r="10873" b="21716"/>
            <a:stretch/>
          </p:blipFill>
          <p:spPr>
            <a:xfrm>
              <a:off x="4797623" y="3067659"/>
              <a:ext cx="6168788" cy="2729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0402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28600" y="-101600"/>
            <a:ext cx="10870649" cy="4883481"/>
            <a:chOff x="228600" y="-101600"/>
            <a:chExt cx="10870649" cy="488348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/>
            <a:srcRect l="2895" t="43034" r="67499" b="27604"/>
            <a:stretch/>
          </p:blipFill>
          <p:spPr>
            <a:xfrm>
              <a:off x="228600" y="745957"/>
              <a:ext cx="5868167" cy="3188369"/>
            </a:xfrm>
            <a:prstGeom prst="rect">
              <a:avLst/>
            </a:prstGeom>
          </p:spPr>
        </p:pic>
        <p:grpSp>
          <p:nvGrpSpPr>
            <p:cNvPr id="5" name="Grupo 4"/>
            <p:cNvGrpSpPr/>
            <p:nvPr/>
          </p:nvGrpSpPr>
          <p:grpSpPr>
            <a:xfrm>
              <a:off x="7062653" y="-101600"/>
              <a:ext cx="4036596" cy="2869578"/>
              <a:chOff x="7056521" y="673827"/>
              <a:chExt cx="4036596" cy="2869578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2"/>
              <a:srcRect l="60000" t="42975" r="8073" b="27844"/>
              <a:stretch/>
            </p:blipFill>
            <p:spPr>
              <a:xfrm>
                <a:off x="7056521" y="673827"/>
                <a:ext cx="4036596" cy="2021246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/>
              <a:srcRect l="59408" t="61042" r="7842" b="26471"/>
              <a:stretch/>
            </p:blipFill>
            <p:spPr>
              <a:xfrm>
                <a:off x="7056521" y="2687730"/>
                <a:ext cx="4036596" cy="855675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/>
            <a:srcRect l="61221" t="47524" r="5989" b="31706"/>
            <a:stretch/>
          </p:blipFill>
          <p:spPr>
            <a:xfrm>
              <a:off x="7062653" y="3399648"/>
              <a:ext cx="3997842" cy="1382233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1221066" y="2283622"/>
              <a:ext cx="2935705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" name="Conector recto de flecha 7"/>
            <p:cNvCxnSpPr/>
            <p:nvPr/>
          </p:nvCxnSpPr>
          <p:spPr>
            <a:xfrm>
              <a:off x="5518298" y="2524254"/>
              <a:ext cx="1403497" cy="156651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/>
            <p:cNvCxnSpPr/>
            <p:nvPr/>
          </p:nvCxnSpPr>
          <p:spPr>
            <a:xfrm flipV="1">
              <a:off x="4954772" y="1280634"/>
              <a:ext cx="1967023" cy="90966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/>
          <p:cNvGrpSpPr/>
          <p:nvPr/>
        </p:nvGrpSpPr>
        <p:grpSpPr>
          <a:xfrm>
            <a:off x="946297" y="4391247"/>
            <a:ext cx="5021037" cy="2838894"/>
            <a:chOff x="1209642" y="3593805"/>
            <a:chExt cx="5021037" cy="2838894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5"/>
            <a:srcRect l="930" t="52403" r="48647" b="6201"/>
            <a:stretch/>
          </p:blipFill>
          <p:spPr>
            <a:xfrm>
              <a:off x="1209642" y="3593805"/>
              <a:ext cx="5021037" cy="2838894"/>
            </a:xfrm>
            <a:prstGeom prst="rect">
              <a:avLst/>
            </a:prstGeom>
          </p:spPr>
        </p:pic>
        <p:sp>
          <p:nvSpPr>
            <p:cNvPr id="16" name="Rectángulo 15"/>
            <p:cNvSpPr/>
            <p:nvPr/>
          </p:nvSpPr>
          <p:spPr>
            <a:xfrm>
              <a:off x="1648046" y="4419930"/>
              <a:ext cx="1988289" cy="15515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572496" y="1057940"/>
            <a:ext cx="4630370" cy="4752754"/>
            <a:chOff x="3203113" y="2091843"/>
            <a:chExt cx="4630370" cy="4752754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6"/>
            <a:srcRect t="19071" r="41907" b="11627"/>
            <a:stretch/>
          </p:blipFill>
          <p:spPr>
            <a:xfrm>
              <a:off x="3203113" y="2091843"/>
              <a:ext cx="4630370" cy="4752754"/>
            </a:xfrm>
            <a:prstGeom prst="rect">
              <a:avLst/>
            </a:prstGeom>
          </p:spPr>
        </p:pic>
        <p:sp>
          <p:nvSpPr>
            <p:cNvPr id="19" name="Rectángulo 18"/>
            <p:cNvSpPr/>
            <p:nvPr/>
          </p:nvSpPr>
          <p:spPr>
            <a:xfrm>
              <a:off x="3526848" y="2893313"/>
              <a:ext cx="2331692" cy="16678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3526848" y="4912242"/>
              <a:ext cx="2331692" cy="1747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3529400" y="5543900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3529400" y="6194248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4" name="CuadroTexto 23"/>
          <p:cNvSpPr txBox="1"/>
          <p:nvPr/>
        </p:nvSpPr>
        <p:spPr>
          <a:xfrm>
            <a:off x="8283322" y="19123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7093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/>
          <p:cNvGrpSpPr/>
          <p:nvPr/>
        </p:nvGrpSpPr>
        <p:grpSpPr>
          <a:xfrm>
            <a:off x="-893476" y="-437983"/>
            <a:ext cx="12325614" cy="7295983"/>
            <a:chOff x="-893476" y="-437983"/>
            <a:chExt cx="12325614" cy="729598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6277" t="1202" r="2400" b="2642"/>
            <a:stretch/>
          </p:blipFill>
          <p:spPr>
            <a:xfrm>
              <a:off x="-893476" y="496132"/>
              <a:ext cx="6115304" cy="463183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l="4858" t="4538" r="39523" b="8386"/>
            <a:stretch/>
          </p:blipFill>
          <p:spPr>
            <a:xfrm>
              <a:off x="6169353" y="-437983"/>
              <a:ext cx="3303883" cy="2306485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/>
            <a:srcRect l="7264" t="67571" r="1412" b="6293"/>
            <a:stretch/>
          </p:blipFill>
          <p:spPr>
            <a:xfrm>
              <a:off x="6169353" y="2952573"/>
              <a:ext cx="5262785" cy="160605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5"/>
            <a:srcRect l="6309" t="4293" r="23190" b="5915"/>
            <a:stretch/>
          </p:blipFill>
          <p:spPr>
            <a:xfrm>
              <a:off x="6169353" y="4996513"/>
              <a:ext cx="4220254" cy="1861487"/>
            </a:xfrm>
            <a:prstGeom prst="rect">
              <a:avLst/>
            </a:prstGeom>
          </p:spPr>
        </p:pic>
        <p:cxnSp>
          <p:nvCxnSpPr>
            <p:cNvPr id="9" name="Conector recto de flecha 8"/>
            <p:cNvCxnSpPr>
              <a:endCxn id="3" idx="1"/>
            </p:cNvCxnSpPr>
            <p:nvPr/>
          </p:nvCxnSpPr>
          <p:spPr>
            <a:xfrm flipV="1">
              <a:off x="4379495" y="715260"/>
              <a:ext cx="1789858" cy="42774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/>
            <p:cNvCxnSpPr>
              <a:endCxn id="6" idx="1"/>
            </p:cNvCxnSpPr>
            <p:nvPr/>
          </p:nvCxnSpPr>
          <p:spPr>
            <a:xfrm>
              <a:off x="4872998" y="4603504"/>
              <a:ext cx="1296355" cy="1323753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l="1456" t="33072" r="13868" b="54134"/>
            <a:stretch/>
          </p:blipFill>
          <p:spPr>
            <a:xfrm>
              <a:off x="6552490" y="2229859"/>
              <a:ext cx="4879648" cy="786213"/>
            </a:xfrm>
            <a:prstGeom prst="rect">
              <a:avLst/>
            </a:prstGeom>
          </p:spPr>
        </p:pic>
        <p:cxnSp>
          <p:nvCxnSpPr>
            <p:cNvPr id="13" name="Conector recto de flecha 12"/>
            <p:cNvCxnSpPr>
              <a:endCxn id="5" idx="1"/>
            </p:cNvCxnSpPr>
            <p:nvPr/>
          </p:nvCxnSpPr>
          <p:spPr>
            <a:xfrm>
              <a:off x="4872998" y="3382353"/>
              <a:ext cx="1296355" cy="37324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ángulo 16"/>
            <p:cNvSpPr/>
            <p:nvPr/>
          </p:nvSpPr>
          <p:spPr>
            <a:xfrm>
              <a:off x="-164290" y="3112059"/>
              <a:ext cx="3517962" cy="27029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-164290" y="4383396"/>
              <a:ext cx="3517962" cy="27029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09471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291584" y="0"/>
            <a:ext cx="11567247" cy="6220496"/>
            <a:chOff x="291584" y="0"/>
            <a:chExt cx="11567247" cy="6220496"/>
          </a:xfrm>
        </p:grpSpPr>
        <p:grpSp>
          <p:nvGrpSpPr>
            <p:cNvPr id="7" name="Grupo 6"/>
            <p:cNvGrpSpPr/>
            <p:nvPr/>
          </p:nvGrpSpPr>
          <p:grpSpPr>
            <a:xfrm>
              <a:off x="291584" y="0"/>
              <a:ext cx="11567247" cy="6220496"/>
              <a:chOff x="291584" y="0"/>
              <a:chExt cx="11567247" cy="6220496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291584" y="2859110"/>
                <a:ext cx="11567247" cy="3361386"/>
                <a:chOff x="407494" y="2215166"/>
                <a:chExt cx="11567247" cy="3361386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5679" b="15307"/>
                <a:stretch/>
              </p:blipFill>
              <p:spPr>
                <a:xfrm>
                  <a:off x="407494" y="2215166"/>
                  <a:ext cx="3855749" cy="3361386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7747" b="14366"/>
                <a:stretch/>
              </p:blipFill>
              <p:spPr>
                <a:xfrm>
                  <a:off x="8118992" y="2215166"/>
                  <a:ext cx="3855749" cy="3284113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310" b="13709"/>
                <a:stretch/>
              </p:blipFill>
              <p:spPr>
                <a:xfrm>
                  <a:off x="4263243" y="2215166"/>
                  <a:ext cx="3855749" cy="3290552"/>
                </a:xfrm>
                <a:prstGeom prst="rect">
                  <a:avLst/>
                </a:prstGeom>
              </p:spPr>
            </p:pic>
          </p:grpSp>
          <p:pic>
            <p:nvPicPr>
              <p:cNvPr id="6" name="Imagen 5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129" r="6108" b="90503"/>
              <a:stretch/>
            </p:blipFill>
            <p:spPr bwMode="auto">
              <a:xfrm>
                <a:off x="3709115" y="0"/>
                <a:ext cx="4713667" cy="954157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8" name="Imagen 7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29" t="10061" r="6108" b="72439"/>
            <a:stretch/>
          </p:blipFill>
          <p:spPr bwMode="auto">
            <a:xfrm>
              <a:off x="3709114" y="928399"/>
              <a:ext cx="4713667" cy="175815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9375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-733409" y="1495973"/>
            <a:ext cx="14541263" cy="4663292"/>
            <a:chOff x="-733409" y="1495973"/>
            <a:chExt cx="14541263" cy="4663292"/>
          </a:xfrm>
        </p:grpSpPr>
        <p:grpSp>
          <p:nvGrpSpPr>
            <p:cNvPr id="9" name="Grupo 8"/>
            <p:cNvGrpSpPr/>
            <p:nvPr/>
          </p:nvGrpSpPr>
          <p:grpSpPr>
            <a:xfrm>
              <a:off x="-733409" y="1495973"/>
              <a:ext cx="14112303" cy="4663292"/>
              <a:chOff x="-669241" y="1479931"/>
              <a:chExt cx="14112303" cy="4663292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-669241" y="1479931"/>
                <a:ext cx="14112303" cy="4663292"/>
                <a:chOff x="-669241" y="1479931"/>
                <a:chExt cx="14112303" cy="4663292"/>
              </a:xfrm>
            </p:grpSpPr>
            <p:grpSp>
              <p:nvGrpSpPr>
                <p:cNvPr id="5" name="Grupo 4"/>
                <p:cNvGrpSpPr/>
                <p:nvPr/>
              </p:nvGrpSpPr>
              <p:grpSpPr>
                <a:xfrm>
                  <a:off x="-321282" y="2781837"/>
                  <a:ext cx="13764344" cy="3361386"/>
                  <a:chOff x="-205372" y="2137893"/>
                  <a:chExt cx="13764344" cy="3361386"/>
                </a:xfrm>
              </p:grpSpPr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5679" b="15307"/>
                  <a:stretch/>
                </p:blipFill>
                <p:spPr>
                  <a:xfrm>
                    <a:off x="-205372" y="2137893"/>
                    <a:ext cx="3855749" cy="3361386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7747" b="14366"/>
                  <a:stretch/>
                </p:blipFill>
                <p:spPr>
                  <a:xfrm>
                    <a:off x="9703223" y="2176529"/>
                    <a:ext cx="3855749" cy="3284113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8310" b="13709"/>
                  <a:stretch/>
                </p:blipFill>
                <p:spPr>
                  <a:xfrm>
                    <a:off x="4592682" y="2137893"/>
                    <a:ext cx="3855749" cy="329055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" name="Imagen 5"/>
                <p:cNvPicPr/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129" r="6108" b="90503"/>
                <a:stretch/>
              </p:blipFill>
              <p:spPr bwMode="auto">
                <a:xfrm>
                  <a:off x="-669241" y="1479931"/>
                  <a:ext cx="4316003" cy="970199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pic>
            <p:nvPicPr>
              <p:cNvPr id="8" name="Imagen 7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129" t="10061" r="6108" b="81775"/>
              <a:stretch/>
            </p:blipFill>
            <p:spPr bwMode="auto">
              <a:xfrm>
                <a:off x="4047814" y="1629940"/>
                <a:ext cx="4713667" cy="82019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0" name="Imagen 9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29" t="17851" r="6108" b="72439"/>
            <a:stretch/>
          </p:blipFill>
          <p:spPr bwMode="auto">
            <a:xfrm>
              <a:off x="9094187" y="1645982"/>
              <a:ext cx="4713667" cy="97551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7103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-2053389" y="-2671012"/>
            <a:ext cx="14397789" cy="10237598"/>
            <a:chOff x="-2053389" y="-2671012"/>
            <a:chExt cx="14397789" cy="10237598"/>
          </a:xfrm>
        </p:grpSpPr>
        <p:grpSp>
          <p:nvGrpSpPr>
            <p:cNvPr id="26" name="Grupo 25"/>
            <p:cNvGrpSpPr/>
            <p:nvPr/>
          </p:nvGrpSpPr>
          <p:grpSpPr>
            <a:xfrm>
              <a:off x="-2053389" y="-2671012"/>
              <a:ext cx="14397789" cy="10237598"/>
              <a:chOff x="-2053389" y="-2671012"/>
              <a:chExt cx="14397789" cy="10237598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2"/>
              <a:srcRect l="8442" t="15280" r="3468" b="2545"/>
              <a:stretch/>
            </p:blipFill>
            <p:spPr>
              <a:xfrm>
                <a:off x="5928560" y="-2671012"/>
                <a:ext cx="6392779" cy="2817397"/>
              </a:xfrm>
              <a:prstGeom prst="rect">
                <a:avLst/>
              </a:prstGeom>
            </p:spPr>
          </p:pic>
          <p:grpSp>
            <p:nvGrpSpPr>
              <p:cNvPr id="25" name="Grupo 24"/>
              <p:cNvGrpSpPr/>
              <p:nvPr/>
            </p:nvGrpSpPr>
            <p:grpSpPr>
              <a:xfrm>
                <a:off x="-2053389" y="-898358"/>
                <a:ext cx="14397789" cy="8464944"/>
                <a:chOff x="-2053389" y="-898358"/>
                <a:chExt cx="14397789" cy="8464944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010" t="1527" b="1"/>
                <a:stretch/>
              </p:blipFill>
              <p:spPr>
                <a:xfrm>
                  <a:off x="-2053389" y="-390470"/>
                  <a:ext cx="6900992" cy="6581717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279" t="4999" r="4093" b="6966"/>
                <a:stretch/>
              </p:blipFill>
              <p:spPr>
                <a:xfrm>
                  <a:off x="5905500" y="3162300"/>
                  <a:ext cx="6438900" cy="2800350"/>
                </a:xfrm>
                <a:prstGeom prst="rect">
                  <a:avLst/>
                </a:prstGeom>
              </p:spPr>
            </p:pic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28559" y="6191247"/>
                  <a:ext cx="6392779" cy="1375339"/>
                </a:xfrm>
                <a:prstGeom prst="rect">
                  <a:avLst/>
                </a:prstGeom>
              </p:spPr>
            </p:pic>
            <p:cxnSp>
              <p:nvCxnSpPr>
                <p:cNvPr id="8" name="Conector recto de flecha 7"/>
                <p:cNvCxnSpPr/>
                <p:nvPr/>
              </p:nvCxnSpPr>
              <p:spPr>
                <a:xfrm flipV="1">
                  <a:off x="3818021" y="-898358"/>
                  <a:ext cx="2065421" cy="1126959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Conector recto de flecha 10"/>
                <p:cNvCxnSpPr>
                  <a:endCxn id="6" idx="1"/>
                </p:cNvCxnSpPr>
                <p:nvPr/>
              </p:nvCxnSpPr>
              <p:spPr>
                <a:xfrm>
                  <a:off x="4499167" y="5620851"/>
                  <a:ext cx="1429392" cy="1258066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de flecha 13"/>
                <p:cNvCxnSpPr>
                  <a:endCxn id="5" idx="1"/>
                </p:cNvCxnSpPr>
                <p:nvPr/>
              </p:nvCxnSpPr>
              <p:spPr>
                <a:xfrm>
                  <a:off x="4499167" y="4207044"/>
                  <a:ext cx="1406333" cy="35543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ector recto de flecha 16"/>
                <p:cNvCxnSpPr/>
                <p:nvPr/>
              </p:nvCxnSpPr>
              <p:spPr>
                <a:xfrm flipV="1">
                  <a:off x="4499167" y="1606319"/>
                  <a:ext cx="1384275" cy="1115892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ángulo 21"/>
                <p:cNvSpPr/>
                <p:nvPr/>
              </p:nvSpPr>
              <p:spPr>
                <a:xfrm>
                  <a:off x="-858255" y="2513663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3" name="Rectángulo 22"/>
                <p:cNvSpPr/>
                <p:nvPr/>
              </p:nvSpPr>
              <p:spPr>
                <a:xfrm>
                  <a:off x="-858255" y="3966412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4" name="Rectángulo 23"/>
                <p:cNvSpPr/>
                <p:nvPr/>
              </p:nvSpPr>
              <p:spPr>
                <a:xfrm>
                  <a:off x="-858255" y="5337586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6"/>
            <a:srcRect l="6002" t="3084" r="1985" b="3406"/>
            <a:stretch/>
          </p:blipFill>
          <p:spPr>
            <a:xfrm>
              <a:off x="5928559" y="277116"/>
              <a:ext cx="6385326" cy="2754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6754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/>
          <p:cNvGrpSpPr/>
          <p:nvPr/>
        </p:nvGrpSpPr>
        <p:grpSpPr>
          <a:xfrm>
            <a:off x="-418314" y="-284991"/>
            <a:ext cx="13067513" cy="7907309"/>
            <a:chOff x="-418314" y="-284991"/>
            <a:chExt cx="13067513" cy="7907309"/>
          </a:xfrm>
        </p:grpSpPr>
        <p:grpSp>
          <p:nvGrpSpPr>
            <p:cNvPr id="20" name="Grupo 19"/>
            <p:cNvGrpSpPr/>
            <p:nvPr/>
          </p:nvGrpSpPr>
          <p:grpSpPr>
            <a:xfrm>
              <a:off x="-418314" y="-284991"/>
              <a:ext cx="13067513" cy="7907309"/>
              <a:chOff x="-1332714" y="-80275"/>
              <a:chExt cx="13067513" cy="7907309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332714" y="-80275"/>
                <a:ext cx="5618706" cy="6663124"/>
              </a:xfrm>
              <a:prstGeom prst="rect">
                <a:avLst/>
              </a:prstGeom>
            </p:spPr>
          </p:pic>
          <p:grpSp>
            <p:nvGrpSpPr>
              <p:cNvPr id="21" name="Grupo 20"/>
              <p:cNvGrpSpPr/>
              <p:nvPr/>
            </p:nvGrpSpPr>
            <p:grpSpPr>
              <a:xfrm>
                <a:off x="3998794" y="-80275"/>
                <a:ext cx="7736005" cy="7907309"/>
                <a:chOff x="4100991" y="19050"/>
                <a:chExt cx="7736005" cy="7907309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056" t="36179" r="5419" b="6246"/>
                <a:stretch/>
              </p:blipFill>
              <p:spPr>
                <a:xfrm>
                  <a:off x="6286499" y="19050"/>
                  <a:ext cx="5550497" cy="2502680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40" t="34973" r="4305" b="6283"/>
                <a:stretch/>
              </p:blipFill>
              <p:spPr>
                <a:xfrm>
                  <a:off x="6370554" y="2777484"/>
                  <a:ext cx="5466442" cy="2464558"/>
                </a:xfrm>
                <a:prstGeom prst="rect">
                  <a:avLst/>
                </a:prstGeom>
              </p:spPr>
            </p:pic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271" t="36447" r="5808" b="4774"/>
                <a:stretch/>
              </p:blipFill>
              <p:spPr>
                <a:xfrm>
                  <a:off x="6376256" y="5492521"/>
                  <a:ext cx="5460740" cy="2433838"/>
                </a:xfrm>
                <a:prstGeom prst="rect">
                  <a:avLst/>
                </a:prstGeom>
              </p:spPr>
            </p:pic>
            <p:cxnSp>
              <p:nvCxnSpPr>
                <p:cNvPr id="10" name="Conector recto de flecha 9"/>
                <p:cNvCxnSpPr/>
                <p:nvPr/>
              </p:nvCxnSpPr>
              <p:spPr>
                <a:xfrm>
                  <a:off x="4100991" y="6186226"/>
                  <a:ext cx="2185508" cy="54196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ector recto de flecha 12"/>
                <p:cNvCxnSpPr/>
                <p:nvPr/>
              </p:nvCxnSpPr>
              <p:spPr>
                <a:xfrm flipV="1">
                  <a:off x="4100991" y="4207301"/>
                  <a:ext cx="2047164" cy="5459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Conector recto de flecha 6"/>
                <p:cNvCxnSpPr/>
                <p:nvPr/>
              </p:nvCxnSpPr>
              <p:spPr>
                <a:xfrm flipV="1">
                  <a:off x="4100991" y="1395862"/>
                  <a:ext cx="2047164" cy="928048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Rectángulo 29"/>
            <p:cNvSpPr/>
            <p:nvPr/>
          </p:nvSpPr>
          <p:spPr>
            <a:xfrm>
              <a:off x="868594" y="1924334"/>
              <a:ext cx="3357118" cy="21585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854946" y="3766782"/>
              <a:ext cx="3370766" cy="297737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Rectángulo 31"/>
            <p:cNvSpPr/>
            <p:nvPr/>
          </p:nvSpPr>
          <p:spPr>
            <a:xfrm>
              <a:off x="841712" y="5641553"/>
              <a:ext cx="3384000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599475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726957" y="864237"/>
            <a:ext cx="11026928" cy="3969709"/>
            <a:chOff x="117356" y="719859"/>
            <a:chExt cx="11026928" cy="3969709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356" y="719859"/>
              <a:ext cx="5257143" cy="3533333"/>
            </a:xfrm>
            <a:prstGeom prst="rect">
              <a:avLst/>
            </a:prstGeom>
          </p:spPr>
        </p:pic>
        <p:grpSp>
          <p:nvGrpSpPr>
            <p:cNvPr id="27" name="Grupo 26"/>
            <p:cNvGrpSpPr/>
            <p:nvPr/>
          </p:nvGrpSpPr>
          <p:grpSpPr>
            <a:xfrm>
              <a:off x="1410470" y="761544"/>
              <a:ext cx="9733814" cy="3928024"/>
              <a:chOff x="720659" y="1168604"/>
              <a:chExt cx="9733814" cy="3928024"/>
            </a:xfrm>
          </p:grpSpPr>
          <p:grpSp>
            <p:nvGrpSpPr>
              <p:cNvPr id="16" name="Grupo 15"/>
              <p:cNvGrpSpPr/>
              <p:nvPr/>
            </p:nvGrpSpPr>
            <p:grpSpPr>
              <a:xfrm>
                <a:off x="4267200" y="1168604"/>
                <a:ext cx="5741155" cy="3393712"/>
                <a:chOff x="4267200" y="1168604"/>
                <a:chExt cx="5741155" cy="3393712"/>
              </a:xfrm>
            </p:grpSpPr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74195" y="1168604"/>
                  <a:ext cx="4234160" cy="1989454"/>
                </a:xfrm>
                <a:prstGeom prst="rect">
                  <a:avLst/>
                </a:prstGeom>
              </p:spPr>
            </p:pic>
            <p:cxnSp>
              <p:nvCxnSpPr>
                <p:cNvPr id="6" name="Conector recto de flecha 5"/>
                <p:cNvCxnSpPr>
                  <a:endCxn id="5" idx="1"/>
                </p:cNvCxnSpPr>
                <p:nvPr/>
              </p:nvCxnSpPr>
              <p:spPr>
                <a:xfrm flipV="1">
                  <a:off x="4267200" y="2163331"/>
                  <a:ext cx="1506995" cy="43357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Conector recto de flecha 8"/>
                <p:cNvCxnSpPr/>
                <p:nvPr/>
              </p:nvCxnSpPr>
              <p:spPr>
                <a:xfrm>
                  <a:off x="4267200" y="4239183"/>
                  <a:ext cx="1379621" cy="323133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ectángulo 16"/>
              <p:cNvSpPr/>
              <p:nvPr/>
            </p:nvSpPr>
            <p:spPr>
              <a:xfrm>
                <a:off x="720659" y="4028004"/>
                <a:ext cx="1335457" cy="18103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4" name="Imagen 23"/>
              <p:cNvPicPr>
                <a:picLocks noChangeAspect="1"/>
              </p:cNvPicPr>
              <p:nvPr/>
            </p:nvPicPr>
            <p:blipFill rotWithShape="1">
              <a:blip r:embed="rId4"/>
              <a:srcRect l="4619" r="15177" b="46963"/>
              <a:stretch/>
            </p:blipFill>
            <p:spPr>
              <a:xfrm>
                <a:off x="5774195" y="3775902"/>
                <a:ext cx="4680278" cy="1320726"/>
              </a:xfrm>
              <a:prstGeom prst="rect">
                <a:avLst/>
              </a:prstGeom>
            </p:spPr>
          </p:pic>
        </p:grpSp>
        <p:sp>
          <p:nvSpPr>
            <p:cNvPr id="19" name="Rectángulo 18"/>
            <p:cNvSpPr/>
            <p:nvPr/>
          </p:nvSpPr>
          <p:spPr>
            <a:xfrm>
              <a:off x="1429239" y="2008806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13512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354596" y="-919425"/>
            <a:ext cx="5764024" cy="3946980"/>
            <a:chOff x="2042984" y="584062"/>
            <a:chExt cx="5764024" cy="3946980"/>
          </a:xfrm>
        </p:grpSpPr>
        <p:grpSp>
          <p:nvGrpSpPr>
            <p:cNvPr id="12" name="Grupo 11"/>
            <p:cNvGrpSpPr/>
            <p:nvPr/>
          </p:nvGrpSpPr>
          <p:grpSpPr>
            <a:xfrm>
              <a:off x="2183028" y="584062"/>
              <a:ext cx="5623980" cy="3946980"/>
              <a:chOff x="2183028" y="584062"/>
              <a:chExt cx="5623980" cy="3946980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0" t="12619" r="53813" b="44710"/>
              <a:stretch/>
            </p:blipFill>
            <p:spPr bwMode="auto">
              <a:xfrm>
                <a:off x="2183028" y="1610686"/>
                <a:ext cx="5623980" cy="292035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" name="Rectángulo 2"/>
              <p:cNvSpPr/>
              <p:nvPr/>
            </p:nvSpPr>
            <p:spPr>
              <a:xfrm>
                <a:off x="6771503" y="3196281"/>
                <a:ext cx="815545" cy="378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3143877" y="3515873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6109386" y="120451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6520248" y="1347286"/>
                <a:ext cx="436606" cy="159302"/>
              </a:xfrm>
              <a:prstGeom prst="rect">
                <a:avLst/>
              </a:prstGeom>
            </p:spPr>
          </p:pic>
          <p:sp>
            <p:nvSpPr>
              <p:cNvPr id="7" name="Rectángulo 6"/>
              <p:cNvSpPr/>
              <p:nvPr/>
            </p:nvSpPr>
            <p:spPr>
              <a:xfrm>
                <a:off x="6060988" y="1165842"/>
                <a:ext cx="918520" cy="44484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3483423" y="3565815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0988" y="584062"/>
                <a:ext cx="918520" cy="518373"/>
              </a:xfrm>
              <a:prstGeom prst="rect">
                <a:avLst/>
              </a:prstGeom>
            </p:spPr>
          </p:pic>
        </p:grp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2984" y="2981206"/>
              <a:ext cx="574271" cy="430149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870" y="3157831"/>
              <a:ext cx="561316" cy="159663"/>
            </a:xfrm>
            <a:prstGeom prst="rect">
              <a:avLst/>
            </a:prstGeom>
          </p:spPr>
        </p:pic>
      </p:grpSp>
      <p:grpSp>
        <p:nvGrpSpPr>
          <p:cNvPr id="64" name="Grupo 63"/>
          <p:cNvGrpSpPr/>
          <p:nvPr/>
        </p:nvGrpSpPr>
        <p:grpSpPr>
          <a:xfrm>
            <a:off x="656198" y="3702353"/>
            <a:ext cx="9123783" cy="2910709"/>
            <a:chOff x="673658" y="3713847"/>
            <a:chExt cx="9123783" cy="2910709"/>
          </a:xfrm>
        </p:grpSpPr>
        <p:pic>
          <p:nvPicPr>
            <p:cNvPr id="62" name="Imagen 6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9" t="3420" r="27331" b="30744"/>
            <a:stretch/>
          </p:blipFill>
          <p:spPr>
            <a:xfrm>
              <a:off x="673658" y="4967554"/>
              <a:ext cx="334899" cy="348568"/>
            </a:xfrm>
            <a:prstGeom prst="rect">
              <a:avLst/>
            </a:prstGeom>
          </p:spPr>
        </p:pic>
        <p:grpSp>
          <p:nvGrpSpPr>
            <p:cNvPr id="61" name="Grupo 60"/>
            <p:cNvGrpSpPr/>
            <p:nvPr/>
          </p:nvGrpSpPr>
          <p:grpSpPr>
            <a:xfrm>
              <a:off x="703632" y="3713847"/>
              <a:ext cx="9093809" cy="2910709"/>
              <a:chOff x="742169" y="3690502"/>
              <a:chExt cx="9093809" cy="2910709"/>
            </a:xfrm>
          </p:grpSpPr>
          <p:cxnSp>
            <p:nvCxnSpPr>
              <p:cNvPr id="15" name="Conector recto de flecha 14"/>
              <p:cNvCxnSpPr/>
              <p:nvPr/>
            </p:nvCxnSpPr>
            <p:spPr>
              <a:xfrm>
                <a:off x="799070" y="6120714"/>
                <a:ext cx="903690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CuadroTexto 15"/>
              <p:cNvSpPr txBox="1"/>
              <p:nvPr/>
            </p:nvSpPr>
            <p:spPr>
              <a:xfrm>
                <a:off x="778027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2010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CuadroTexto 17"/>
              <p:cNvSpPr txBox="1"/>
              <p:nvPr/>
            </p:nvSpPr>
            <p:spPr>
              <a:xfrm>
                <a:off x="18852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2011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" name="CuadroTexto 18"/>
              <p:cNvSpPr txBox="1"/>
              <p:nvPr/>
            </p:nvSpPr>
            <p:spPr>
              <a:xfrm>
                <a:off x="2899965" y="6231879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2012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" name="CuadroTexto 19"/>
              <p:cNvSpPr txBox="1"/>
              <p:nvPr/>
            </p:nvSpPr>
            <p:spPr>
              <a:xfrm>
                <a:off x="399474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2013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" name="CuadroTexto 20"/>
              <p:cNvSpPr txBox="1"/>
              <p:nvPr/>
            </p:nvSpPr>
            <p:spPr>
              <a:xfrm>
                <a:off x="517336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2014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CuadroTexto 21"/>
              <p:cNvSpPr txBox="1"/>
              <p:nvPr/>
            </p:nvSpPr>
            <p:spPr>
              <a:xfrm>
                <a:off x="6280543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2015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CuadroTexto 22"/>
              <p:cNvSpPr txBox="1"/>
              <p:nvPr/>
            </p:nvSpPr>
            <p:spPr>
              <a:xfrm>
                <a:off x="74157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2016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8468498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2017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6" name="Imagen 2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7288480" y="487958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27" name="Imagen 2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7690205" y="4967944"/>
                <a:ext cx="485504" cy="177143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1940065" y="5653024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2280912" y="5745333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3921274" y="5590561"/>
                <a:ext cx="370552" cy="402313"/>
              </a:xfrm>
              <a:prstGeom prst="rect">
                <a:avLst/>
              </a:prstGeom>
            </p:spPr>
          </p:pic>
          <p:pic>
            <p:nvPicPr>
              <p:cNvPr id="36" name="Imagen 35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4277253" y="5681147"/>
                <a:ext cx="570007" cy="293060"/>
              </a:xfrm>
              <a:prstGeom prst="rect">
                <a:avLst/>
              </a:prstGeom>
            </p:spPr>
          </p:pic>
          <p:pic>
            <p:nvPicPr>
              <p:cNvPr id="38" name="Imagen 37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6112762" y="5589617"/>
                <a:ext cx="323323" cy="351036"/>
              </a:xfrm>
              <a:prstGeom prst="rect">
                <a:avLst/>
              </a:prstGeom>
            </p:spPr>
          </p:pic>
          <p:pic>
            <p:nvPicPr>
              <p:cNvPr id="39" name="Imagen 3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6436086" y="5653024"/>
                <a:ext cx="531471" cy="273247"/>
              </a:xfrm>
              <a:prstGeom prst="rect">
                <a:avLst/>
              </a:prstGeom>
            </p:spPr>
          </p:pic>
          <p:sp>
            <p:nvSpPr>
              <p:cNvPr id="40" name="Rectángulo 39"/>
              <p:cNvSpPr/>
              <p:nvPr/>
            </p:nvSpPr>
            <p:spPr>
              <a:xfrm>
                <a:off x="6092546" y="5437860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CuadroTexto 40"/>
              <p:cNvSpPr txBox="1"/>
              <p:nvPr/>
            </p:nvSpPr>
            <p:spPr>
              <a:xfrm>
                <a:off x="6139415" y="5391554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Facebook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2" name="Imagen 4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33162"/>
              <a:stretch/>
            </p:blipFill>
            <p:spPr>
              <a:xfrm>
                <a:off x="7308696" y="5534205"/>
                <a:ext cx="402479" cy="353070"/>
              </a:xfrm>
              <a:prstGeom prst="rect">
                <a:avLst/>
              </a:prstGeom>
            </p:spPr>
          </p:pic>
          <p:pic>
            <p:nvPicPr>
              <p:cNvPr id="43" name="Imagen 4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319"/>
              <a:stretch/>
            </p:blipFill>
            <p:spPr>
              <a:xfrm>
                <a:off x="7711175" y="5681147"/>
                <a:ext cx="457474" cy="217368"/>
              </a:xfrm>
              <a:prstGeom prst="rect">
                <a:avLst/>
              </a:prstGeom>
            </p:spPr>
          </p:pic>
          <p:sp>
            <p:nvSpPr>
              <p:cNvPr id="46" name="Rectángulo 45"/>
              <p:cNvSpPr/>
              <p:nvPr/>
            </p:nvSpPr>
            <p:spPr>
              <a:xfrm>
                <a:off x="7308696" y="5431786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" name="CuadroTexto 46"/>
              <p:cNvSpPr txBox="1"/>
              <p:nvPr/>
            </p:nvSpPr>
            <p:spPr>
              <a:xfrm>
                <a:off x="7432023" y="5378087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Google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8" name="Imagen 47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4" t="74117" r="73042" b="6514"/>
              <a:stretch/>
            </p:blipFill>
            <p:spPr>
              <a:xfrm>
                <a:off x="7682616" y="4330594"/>
                <a:ext cx="603898" cy="387989"/>
              </a:xfrm>
              <a:prstGeom prst="rect">
                <a:avLst/>
              </a:prstGeom>
            </p:spPr>
          </p:pic>
          <p:pic>
            <p:nvPicPr>
              <p:cNvPr id="49" name="Imagen 48"/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2" t="27140" r="68110" b="28454"/>
              <a:stretch/>
            </p:blipFill>
            <p:spPr>
              <a:xfrm>
                <a:off x="7273544" y="4289125"/>
                <a:ext cx="409072" cy="452869"/>
              </a:xfrm>
              <a:prstGeom prst="rect">
                <a:avLst/>
              </a:prstGeom>
            </p:spPr>
          </p:pic>
          <p:pic>
            <p:nvPicPr>
              <p:cNvPr id="51" name="Imagen 50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18" r="76139" b="1"/>
              <a:stretch/>
            </p:blipFill>
            <p:spPr>
              <a:xfrm>
                <a:off x="6118620" y="4935537"/>
                <a:ext cx="301300" cy="262869"/>
              </a:xfrm>
              <a:prstGeom prst="rect">
                <a:avLst/>
              </a:prstGeom>
            </p:spPr>
          </p:pic>
          <p:pic>
            <p:nvPicPr>
              <p:cNvPr id="50" name="Imagen 49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2" t="-708" b="-1"/>
              <a:stretch/>
            </p:blipFill>
            <p:spPr>
              <a:xfrm>
                <a:off x="6415620" y="4909728"/>
                <a:ext cx="612464" cy="175014"/>
              </a:xfrm>
              <a:prstGeom prst="rect">
                <a:avLst/>
              </a:prstGeom>
            </p:spPr>
          </p:pic>
          <p:pic>
            <p:nvPicPr>
              <p:cNvPr id="52" name="Imagen 5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11368" b="33162"/>
              <a:stretch/>
            </p:blipFill>
            <p:spPr>
              <a:xfrm>
                <a:off x="742169" y="5630462"/>
                <a:ext cx="356722" cy="353070"/>
              </a:xfrm>
              <a:prstGeom prst="rect">
                <a:avLst/>
              </a:prstGeom>
            </p:spPr>
          </p:pic>
          <p:pic>
            <p:nvPicPr>
              <p:cNvPr id="53" name="Imagen 5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774"/>
              <a:stretch/>
            </p:blipFill>
            <p:spPr>
              <a:xfrm>
                <a:off x="1121165" y="5752950"/>
                <a:ext cx="457474" cy="214248"/>
              </a:xfrm>
              <a:prstGeom prst="rect">
                <a:avLst/>
              </a:prstGeom>
            </p:spPr>
          </p:pic>
          <p:sp>
            <p:nvSpPr>
              <p:cNvPr id="56" name="CuadroTexto 55"/>
              <p:cNvSpPr txBox="1"/>
              <p:nvPr/>
            </p:nvSpPr>
            <p:spPr>
              <a:xfrm>
                <a:off x="6307464" y="5028623"/>
                <a:ext cx="509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 b="1" dirty="0" smtClean="0">
                    <a:solidFill>
                      <a:schemeClr val="accent1"/>
                    </a:solidFill>
                  </a:rPr>
                  <a:t>LUIS</a:t>
                </a:r>
                <a:endParaRPr lang="es-ES" sz="12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57" name="Imagen 5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89" t="3420" r="27331" b="30744"/>
              <a:stretch/>
            </p:blipFill>
            <p:spPr>
              <a:xfrm>
                <a:off x="7142997" y="3690502"/>
                <a:ext cx="358666" cy="373305"/>
              </a:xfrm>
              <a:prstGeom prst="rect">
                <a:avLst/>
              </a:prstGeom>
            </p:spPr>
          </p:pic>
          <p:pic>
            <p:nvPicPr>
              <p:cNvPr id="58" name="Imagen 57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0" t="70635" r="7130" b="9141"/>
              <a:stretch/>
            </p:blipFill>
            <p:spPr>
              <a:xfrm>
                <a:off x="7501663" y="3810626"/>
                <a:ext cx="876497" cy="170013"/>
              </a:xfrm>
              <a:prstGeom prst="rect">
                <a:avLst/>
              </a:prstGeom>
            </p:spPr>
          </p:pic>
          <p:sp>
            <p:nvSpPr>
              <p:cNvPr id="60" name="CuadroTexto 59"/>
              <p:cNvSpPr txBox="1"/>
              <p:nvPr/>
            </p:nvSpPr>
            <p:spPr>
              <a:xfrm>
                <a:off x="7379374" y="3939805"/>
                <a:ext cx="10120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b="1" dirty="0" err="1" smtClean="0">
                    <a:solidFill>
                      <a:schemeClr val="accent1"/>
                    </a:solidFill>
                  </a:rPr>
                  <a:t>Conversation</a:t>
                </a:r>
                <a:endParaRPr lang="es-ES" sz="11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0" name="Imagen 2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119" y="5244770"/>
                <a:ext cx="561316" cy="173165"/>
              </a:xfrm>
              <a:prstGeom prst="rect">
                <a:avLst/>
              </a:prstGeom>
            </p:spPr>
          </p:pic>
        </p:grpSp>
        <p:pic>
          <p:nvPicPr>
            <p:cNvPr id="63" name="Imagen 6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0" t="70635" r="7130" b="9141"/>
            <a:stretch/>
          </p:blipFill>
          <p:spPr>
            <a:xfrm>
              <a:off x="974621" y="5089829"/>
              <a:ext cx="818415" cy="1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486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6184" t="8401" r="29737" b="9220"/>
          <a:stretch/>
        </p:blipFill>
        <p:spPr>
          <a:xfrm>
            <a:off x="1973179" y="577516"/>
            <a:ext cx="6593306" cy="56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85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2127452" y="591015"/>
            <a:ext cx="8010068" cy="4304372"/>
            <a:chOff x="2127452" y="591015"/>
            <a:chExt cx="8010068" cy="4304372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06" b="14713"/>
            <a:stretch/>
          </p:blipFill>
          <p:spPr>
            <a:xfrm>
              <a:off x="6281771" y="1851104"/>
              <a:ext cx="3855749" cy="2062975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12" b="28618"/>
            <a:stretch/>
          </p:blipFill>
          <p:spPr>
            <a:xfrm>
              <a:off x="2127452" y="1248937"/>
              <a:ext cx="3855749" cy="3646450"/>
            </a:xfrm>
            <a:prstGeom prst="rect">
              <a:avLst/>
            </a:prstGeom>
          </p:spPr>
        </p:pic>
        <p:sp>
          <p:nvSpPr>
            <p:cNvPr id="5" name="CuadroTexto 4"/>
            <p:cNvSpPr txBox="1"/>
            <p:nvPr/>
          </p:nvSpPr>
          <p:spPr>
            <a:xfrm>
              <a:off x="2999678" y="591015"/>
              <a:ext cx="1892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C000"/>
                  </a:solidFill>
                </a:rPr>
                <a:t>FORMATO VÁLIDO</a:t>
              </a:r>
              <a:endParaRPr lang="es-ES" dirty="0">
                <a:solidFill>
                  <a:srgbClr val="FFC000"/>
                </a:solidFill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7263200" y="591015"/>
              <a:ext cx="2099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C000"/>
                  </a:solidFill>
                </a:rPr>
                <a:t>FORMATO INVÁLIDO</a:t>
              </a:r>
              <a:endParaRPr lang="es-ES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144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15447"/>
          <a:stretch/>
        </p:blipFill>
        <p:spPr>
          <a:xfrm>
            <a:off x="7137416" y="1371600"/>
            <a:ext cx="3855749" cy="442703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4" b="21301"/>
          <a:stretch/>
        </p:blipFill>
        <p:spPr>
          <a:xfrm>
            <a:off x="2220844" y="1371600"/>
            <a:ext cx="3855749" cy="418170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190843" y="773059"/>
            <a:ext cx="230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IMAGEN CON COMIDA</a:t>
            </a:r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682944" y="780308"/>
            <a:ext cx="320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IMAGEN NO CONTIENE COMIDA</a:t>
            </a:r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682945" y="5149578"/>
            <a:ext cx="2899562" cy="6490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2783842" y="5045500"/>
            <a:ext cx="3137456" cy="50780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1697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376571" y="-920207"/>
            <a:ext cx="10260116" cy="7344984"/>
            <a:chOff x="376571" y="-920207"/>
            <a:chExt cx="10260116" cy="7344984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571" y="489912"/>
              <a:ext cx="5342857" cy="523809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4453" y="-920207"/>
              <a:ext cx="4032445" cy="1887947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t="17521" b="56112"/>
            <a:stretch/>
          </p:blipFill>
          <p:spPr>
            <a:xfrm>
              <a:off x="6387773" y="1256818"/>
              <a:ext cx="4061350" cy="1073943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/>
            <a:srcRect t="75763"/>
            <a:stretch/>
          </p:blipFill>
          <p:spPr>
            <a:xfrm>
              <a:off x="6387773" y="2330761"/>
              <a:ext cx="4061350" cy="987136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5"/>
            <a:srcRect l="5816" t="3960" r="6113" b="25637"/>
            <a:stretch/>
          </p:blipFill>
          <p:spPr>
            <a:xfrm>
              <a:off x="6444791" y="3548729"/>
              <a:ext cx="4082107" cy="139446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6"/>
            <a:srcRect l="5041" t="5758" r="382" b="26469"/>
            <a:stretch/>
          </p:blipFill>
          <p:spPr>
            <a:xfrm>
              <a:off x="6494453" y="5144616"/>
              <a:ext cx="4142234" cy="1280161"/>
            </a:xfrm>
            <a:prstGeom prst="rect">
              <a:avLst/>
            </a:prstGeom>
          </p:spPr>
        </p:pic>
        <p:cxnSp>
          <p:nvCxnSpPr>
            <p:cNvPr id="8" name="Conector recto de flecha 7"/>
            <p:cNvCxnSpPr/>
            <p:nvPr/>
          </p:nvCxnSpPr>
          <p:spPr>
            <a:xfrm flipV="1">
              <a:off x="4431232" y="259080"/>
              <a:ext cx="2063221" cy="70916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/>
            <p:cNvCxnSpPr/>
            <p:nvPr/>
          </p:nvCxnSpPr>
          <p:spPr>
            <a:xfrm flipV="1">
              <a:off x="4880778" y="2330761"/>
              <a:ext cx="1506995" cy="43357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/>
            <p:cNvCxnSpPr>
              <a:endCxn id="7" idx="1"/>
            </p:cNvCxnSpPr>
            <p:nvPr/>
          </p:nvCxnSpPr>
          <p:spPr>
            <a:xfrm>
              <a:off x="5300103" y="5288700"/>
              <a:ext cx="1194350" cy="49599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de flecha 12"/>
            <p:cNvCxnSpPr>
              <a:endCxn id="6" idx="1"/>
            </p:cNvCxnSpPr>
            <p:nvPr/>
          </p:nvCxnSpPr>
          <p:spPr>
            <a:xfrm flipV="1">
              <a:off x="5300103" y="4245959"/>
              <a:ext cx="1144688" cy="5560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ángulo 18"/>
            <p:cNvSpPr/>
            <p:nvPr/>
          </p:nvSpPr>
          <p:spPr>
            <a:xfrm>
              <a:off x="1471431" y="2572872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1905771" y="4175760"/>
              <a:ext cx="2125209" cy="216321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1898151" y="5092425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0033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/>
          <p:cNvGrpSpPr/>
          <p:nvPr/>
        </p:nvGrpSpPr>
        <p:grpSpPr>
          <a:xfrm>
            <a:off x="248351" y="-808982"/>
            <a:ext cx="11714300" cy="9614673"/>
            <a:chOff x="248351" y="-808982"/>
            <a:chExt cx="11714300" cy="961467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8898" y="-808982"/>
              <a:ext cx="5273753" cy="2394884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3373" y="1741931"/>
              <a:ext cx="5204801" cy="2426108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9191" y="4168039"/>
              <a:ext cx="5203460" cy="2325296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6355" y="6594147"/>
              <a:ext cx="5176296" cy="2211544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8351" y="677693"/>
              <a:ext cx="4676190" cy="5276190"/>
            </a:xfrm>
            <a:prstGeom prst="rect">
              <a:avLst/>
            </a:prstGeom>
          </p:spPr>
        </p:pic>
        <p:cxnSp>
          <p:nvCxnSpPr>
            <p:cNvPr id="12" name="Conector recto de flecha 11"/>
            <p:cNvCxnSpPr>
              <a:endCxn id="10" idx="1"/>
            </p:cNvCxnSpPr>
            <p:nvPr/>
          </p:nvCxnSpPr>
          <p:spPr>
            <a:xfrm>
              <a:off x="4553152" y="5563230"/>
              <a:ext cx="2233203" cy="2136689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endCxn id="4" idx="1"/>
            </p:cNvCxnSpPr>
            <p:nvPr/>
          </p:nvCxnSpPr>
          <p:spPr>
            <a:xfrm flipV="1">
              <a:off x="4553152" y="388460"/>
              <a:ext cx="2135746" cy="170805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>
              <a:endCxn id="8" idx="1"/>
            </p:cNvCxnSpPr>
            <p:nvPr/>
          </p:nvCxnSpPr>
          <p:spPr>
            <a:xfrm flipV="1">
              <a:off x="4553152" y="2954985"/>
              <a:ext cx="2170221" cy="26108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/>
            <p:nvPr/>
          </p:nvCxnSpPr>
          <p:spPr>
            <a:xfrm>
              <a:off x="4628682" y="3913082"/>
              <a:ext cx="2060214" cy="134689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ángulo 24"/>
            <p:cNvSpPr/>
            <p:nvPr/>
          </p:nvSpPr>
          <p:spPr>
            <a:xfrm>
              <a:off x="1163088" y="1903229"/>
              <a:ext cx="1335455" cy="193286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Rectángulo 25"/>
            <p:cNvSpPr/>
            <p:nvPr/>
          </p:nvSpPr>
          <p:spPr>
            <a:xfrm>
              <a:off x="1163087" y="2817628"/>
              <a:ext cx="2845387" cy="21265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/>
            <p:cNvSpPr/>
            <p:nvPr/>
          </p:nvSpPr>
          <p:spPr>
            <a:xfrm>
              <a:off x="1163087" y="3732047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1163086" y="5330687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14398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/>
          <p:cNvGrpSpPr/>
          <p:nvPr/>
        </p:nvGrpSpPr>
        <p:grpSpPr>
          <a:xfrm>
            <a:off x="-2903620" y="-1480388"/>
            <a:ext cx="14545758" cy="14314474"/>
            <a:chOff x="-2903620" y="-1480388"/>
            <a:chExt cx="14545758" cy="14314474"/>
          </a:xfrm>
        </p:grpSpPr>
        <p:grpSp>
          <p:nvGrpSpPr>
            <p:cNvPr id="24" name="Grupo 23"/>
            <p:cNvGrpSpPr/>
            <p:nvPr/>
          </p:nvGrpSpPr>
          <p:grpSpPr>
            <a:xfrm>
              <a:off x="-2903620" y="-1480388"/>
              <a:ext cx="14545758" cy="14314474"/>
              <a:chOff x="-2903620" y="-1480388"/>
              <a:chExt cx="14545758" cy="14314474"/>
            </a:xfrm>
          </p:grpSpPr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08805" y="-1480388"/>
                <a:ext cx="5923809" cy="2142857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8805" y="783727"/>
                <a:ext cx="5895238" cy="2085714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8805" y="2990699"/>
                <a:ext cx="5571429" cy="1323810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8805" y="4452826"/>
                <a:ext cx="6133333" cy="2666667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18329" y="7119493"/>
                <a:ext cx="6123809" cy="2742857"/>
              </a:xfrm>
              <a:prstGeom prst="rect">
                <a:avLst/>
              </a:prstGeom>
            </p:spPr>
          </p:pic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18329" y="10033503"/>
                <a:ext cx="6123809" cy="2800583"/>
              </a:xfrm>
              <a:prstGeom prst="rect">
                <a:avLst/>
              </a:prstGeom>
            </p:spPr>
          </p:pic>
          <p:pic>
            <p:nvPicPr>
              <p:cNvPr id="9" name="Imagen 8"/>
              <p:cNvPicPr>
                <a:picLocks noChangeAspect="1"/>
              </p:cNvPicPr>
              <p:nvPr/>
            </p:nvPicPr>
            <p:blipFill rotWithShape="1">
              <a:blip r:embed="rId8"/>
              <a:srcRect l="7105" t="9852" r="66842" b="984"/>
              <a:stretch/>
            </p:blipFill>
            <p:spPr>
              <a:xfrm>
                <a:off x="-2903620" y="-1008962"/>
                <a:ext cx="6721644" cy="12940062"/>
              </a:xfrm>
              <a:prstGeom prst="rect">
                <a:avLst/>
              </a:prstGeom>
            </p:spPr>
          </p:pic>
          <p:cxnSp>
            <p:nvCxnSpPr>
              <p:cNvPr id="10" name="Conector recto de flecha 9"/>
              <p:cNvCxnSpPr>
                <a:endCxn id="3" idx="1"/>
              </p:cNvCxnSpPr>
              <p:nvPr/>
            </p:nvCxnSpPr>
            <p:spPr>
              <a:xfrm flipV="1">
                <a:off x="2775284" y="-408959"/>
                <a:ext cx="2733521" cy="1192686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de flecha 12"/>
              <p:cNvCxnSpPr>
                <a:endCxn id="4" idx="1"/>
              </p:cNvCxnSpPr>
              <p:nvPr/>
            </p:nvCxnSpPr>
            <p:spPr>
              <a:xfrm flipV="1">
                <a:off x="2775284" y="1826584"/>
                <a:ext cx="2733521" cy="884532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de flecha 15"/>
              <p:cNvCxnSpPr/>
              <p:nvPr/>
            </p:nvCxnSpPr>
            <p:spPr>
              <a:xfrm flipV="1">
                <a:off x="2784808" y="3604690"/>
                <a:ext cx="2733521" cy="1192686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de flecha 16"/>
              <p:cNvCxnSpPr>
                <a:endCxn id="6" idx="1"/>
              </p:cNvCxnSpPr>
              <p:nvPr/>
            </p:nvCxnSpPr>
            <p:spPr>
              <a:xfrm flipV="1">
                <a:off x="2784808" y="5786160"/>
                <a:ext cx="2723997" cy="538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de flecha 19"/>
              <p:cNvCxnSpPr>
                <a:endCxn id="7" idx="1"/>
              </p:cNvCxnSpPr>
              <p:nvPr/>
            </p:nvCxnSpPr>
            <p:spPr>
              <a:xfrm>
                <a:off x="2852157" y="8173862"/>
                <a:ext cx="2666172" cy="317060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de flecha 21"/>
              <p:cNvCxnSpPr>
                <a:endCxn id="8" idx="1"/>
              </p:cNvCxnSpPr>
              <p:nvPr/>
            </p:nvCxnSpPr>
            <p:spPr>
              <a:xfrm>
                <a:off x="2852157" y="10165063"/>
                <a:ext cx="2666172" cy="1268732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ángulo 24"/>
            <p:cNvSpPr/>
            <p:nvPr/>
          </p:nvSpPr>
          <p:spPr>
            <a:xfrm>
              <a:off x="-1399624" y="541421"/>
              <a:ext cx="1628224" cy="192023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Rectángulo 25"/>
            <p:cNvSpPr/>
            <p:nvPr/>
          </p:nvSpPr>
          <p:spPr>
            <a:xfrm>
              <a:off x="-1399626" y="2527402"/>
              <a:ext cx="1628226" cy="258839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/>
            <p:cNvSpPr/>
            <p:nvPr/>
          </p:nvSpPr>
          <p:spPr>
            <a:xfrm>
              <a:off x="-1425696" y="4537051"/>
              <a:ext cx="1654296" cy="260326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-1425696" y="5666874"/>
              <a:ext cx="3495128" cy="276349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-1493123" y="7988968"/>
              <a:ext cx="1721723" cy="22099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-1493124" y="9960034"/>
              <a:ext cx="1721723" cy="22099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9879589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261" t="12348" r="326" b="2973"/>
          <a:stretch/>
        </p:blipFill>
        <p:spPr>
          <a:xfrm>
            <a:off x="1842050" y="291548"/>
            <a:ext cx="5658679" cy="580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43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3345" t="11249" b="2324"/>
          <a:stretch/>
        </p:blipFill>
        <p:spPr>
          <a:xfrm>
            <a:off x="2086377" y="450760"/>
            <a:ext cx="5688169" cy="59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74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556" t="13503" b="3827"/>
          <a:stretch/>
        </p:blipFill>
        <p:spPr>
          <a:xfrm>
            <a:off x="6529588" y="927280"/>
            <a:ext cx="5662411" cy="566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98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134" t="12000" b="3639"/>
          <a:stretch/>
        </p:blipFill>
        <p:spPr>
          <a:xfrm>
            <a:off x="6478072" y="824248"/>
            <a:ext cx="5713927" cy="578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84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 rotWithShape="1">
          <a:blip r:embed="rId2"/>
          <a:srcRect l="13586" t="19596" r="42661" b="4681"/>
          <a:stretch/>
        </p:blipFill>
        <p:spPr bwMode="auto">
          <a:xfrm>
            <a:off x="1820563" y="157856"/>
            <a:ext cx="6746788" cy="58640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611762" y="5898292"/>
            <a:ext cx="617838" cy="14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2422230" y="5890596"/>
            <a:ext cx="6837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WATSON</a:t>
            </a:r>
            <a:endParaRPr lang="es-ES" sz="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3272634" y="5898833"/>
            <a:ext cx="55605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API.ai</a:t>
            </a:r>
            <a:endParaRPr lang="es-ES" sz="8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828688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LUIS</a:t>
            </a:r>
            <a:endParaRPr lang="es-ES" sz="8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254140" y="5914137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WIT.ai</a:t>
            </a:r>
            <a:endParaRPr lang="es-ES" sz="8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6794309" y="589829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LEX</a:t>
            </a:r>
            <a:endParaRPr lang="es-ES" sz="8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6025331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4655161" y="589892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</p:spTree>
    <p:extLst>
      <p:ext uri="{BB962C8B-B14F-4D97-AF65-F5344CB8AC3E}">
        <p14:creationId xmlns:p14="http://schemas.microsoft.com/office/powerpoint/2010/main" val="1372656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2711" t="13315" b="4954"/>
          <a:stretch/>
        </p:blipFill>
        <p:spPr>
          <a:xfrm>
            <a:off x="6426558" y="914401"/>
            <a:ext cx="5765442" cy="560231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7" y="2405483"/>
            <a:ext cx="5392121" cy="192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83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240" t="13128" b="5518"/>
          <a:stretch/>
        </p:blipFill>
        <p:spPr>
          <a:xfrm>
            <a:off x="6490952" y="901522"/>
            <a:ext cx="5701048" cy="55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285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2711" t="13315" b="4767"/>
          <a:stretch/>
        </p:blipFill>
        <p:spPr>
          <a:xfrm>
            <a:off x="6426558" y="914400"/>
            <a:ext cx="5765442" cy="561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05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028" t="12752"/>
          <a:stretch/>
        </p:blipFill>
        <p:spPr>
          <a:xfrm>
            <a:off x="6465194" y="875763"/>
            <a:ext cx="5726806" cy="598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37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2711" t="12564" b="6082"/>
          <a:stretch/>
        </p:blipFill>
        <p:spPr>
          <a:xfrm>
            <a:off x="6426558" y="862886"/>
            <a:ext cx="5765442" cy="55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05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471352" y="1387602"/>
            <a:ext cx="5236862" cy="3853884"/>
            <a:chOff x="2471352" y="1387602"/>
            <a:chExt cx="5236862" cy="3853884"/>
          </a:xfrm>
        </p:grpSpPr>
        <p:grpSp>
          <p:nvGrpSpPr>
            <p:cNvPr id="4" name="Grupo 3"/>
            <p:cNvGrpSpPr/>
            <p:nvPr/>
          </p:nvGrpSpPr>
          <p:grpSpPr>
            <a:xfrm>
              <a:off x="2471352" y="1518407"/>
              <a:ext cx="5236862" cy="3464654"/>
              <a:chOff x="2471352" y="1518407"/>
              <a:chExt cx="5236862" cy="3464654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/>
              <a:srcRect l="33697" t="25493" r="23085" b="11437"/>
              <a:stretch/>
            </p:blipFill>
            <p:spPr bwMode="auto">
              <a:xfrm>
                <a:off x="2471352" y="1518407"/>
                <a:ext cx="5236862" cy="346465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" name="Imagen 2"/>
              <p:cNvPicPr/>
              <p:nvPr/>
            </p:nvPicPr>
            <p:blipFill rotWithShape="1">
              <a:blip r:embed="rId2"/>
              <a:srcRect l="51091" t="67311" r="41363" b="27344"/>
              <a:stretch/>
            </p:blipFill>
            <p:spPr bwMode="auto">
              <a:xfrm>
                <a:off x="4579820" y="3696144"/>
                <a:ext cx="914401" cy="29361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6" name="CuadroTexto 5"/>
            <p:cNvSpPr txBox="1"/>
            <p:nvPr/>
          </p:nvSpPr>
          <p:spPr>
            <a:xfrm>
              <a:off x="2628175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WATSON</a:t>
              </a:r>
              <a:endParaRPr lang="es-ES" sz="1000" b="1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3682619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LUIS</a:t>
              </a:r>
              <a:endParaRPr lang="es-ES" sz="1000" b="1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698438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LEX</a:t>
              </a:r>
              <a:endParaRPr lang="es-ES" sz="1000" b="1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5714257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API</a:t>
              </a:r>
              <a:endParaRPr lang="es-ES" sz="1000" b="1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6768701" y="4983061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WIT</a:t>
              </a:r>
              <a:endParaRPr lang="es-ES" sz="1000" b="1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3624649" y="3683940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0,63 USD</a:t>
              </a:r>
              <a:endParaRPr lang="es-ES" sz="1100" b="1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657251" y="3553135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0,75 USD</a:t>
              </a:r>
              <a:endParaRPr lang="es-ES" sz="1100" b="1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2570205" y="1387602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2,5 USD</a:t>
              </a:r>
              <a:endParaRPr lang="es-E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34762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4298813" y="2022475"/>
            <a:ext cx="3576139" cy="2869488"/>
            <a:chOff x="4298813" y="2022475"/>
            <a:chExt cx="3576139" cy="2869488"/>
          </a:xfrm>
        </p:grpSpPr>
        <p:pic>
          <p:nvPicPr>
            <p:cNvPr id="5" name="Imagen 4"/>
            <p:cNvPicPr/>
            <p:nvPr/>
          </p:nvPicPr>
          <p:blipFill rotWithShape="1">
            <a:blip r:embed="rId2"/>
            <a:srcRect l="27747" t="20860" r="24671" b="11322"/>
            <a:stretch/>
          </p:blipFill>
          <p:spPr bwMode="auto">
            <a:xfrm>
              <a:off x="4601497" y="2022475"/>
              <a:ext cx="3273455" cy="262326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Rectángulo 5"/>
            <p:cNvSpPr/>
            <p:nvPr/>
          </p:nvSpPr>
          <p:spPr>
            <a:xfrm>
              <a:off x="4889090" y="3001297"/>
              <a:ext cx="169607" cy="117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4756355" y="3126658"/>
              <a:ext cx="416643" cy="14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5841859" y="2875935"/>
              <a:ext cx="595811" cy="250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CuadroTexto 8"/>
            <p:cNvSpPr txBox="1"/>
            <p:nvPr/>
          </p:nvSpPr>
          <p:spPr>
            <a:xfrm rot="16200000">
              <a:off x="3969892" y="3241726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Rendimiento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4992330" y="4645742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Velocidad = 1/Latencia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758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4036854" y="1711325"/>
            <a:ext cx="3872071" cy="3681571"/>
            <a:chOff x="4036854" y="1711325"/>
            <a:chExt cx="3872071" cy="3681571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27599" t="19217" r="27685" b="5440"/>
            <a:stretch/>
          </p:blipFill>
          <p:spPr bwMode="auto">
            <a:xfrm>
              <a:off x="4283075" y="1711325"/>
              <a:ext cx="3625850" cy="34353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>
              <a:off x="5930634" y="4987761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Imagen 6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5578503" y="3101334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Imagen 7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101332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Imagen 8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667761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Imagen 9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549302" y="3667760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Elipse 10"/>
            <p:cNvSpPr/>
            <p:nvPr/>
          </p:nvSpPr>
          <p:spPr>
            <a:xfrm>
              <a:off x="6164550" y="3559780"/>
              <a:ext cx="74428" cy="69112"/>
            </a:xfrm>
            <a:prstGeom prst="ellipse">
              <a:avLst/>
            </a:prstGeom>
            <a:solidFill>
              <a:srgbClr val="E84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6149828" y="3477549"/>
              <a:ext cx="4723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</a:t>
              </a:r>
              <a:r>
                <a:rPr lang="es-E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it.ai</a:t>
              </a:r>
              <a:endParaRPr lang="es-E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Imagen 13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 rot="16200000">
              <a:off x="4329061" y="3333308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CuadroTexto 14"/>
            <p:cNvSpPr txBox="1"/>
            <p:nvPr/>
          </p:nvSpPr>
          <p:spPr>
            <a:xfrm rot="16200000">
              <a:off x="3707933" y="3354438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Sensibilidad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5115786" y="5146675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Precisión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1591552" y="1142998"/>
            <a:ext cx="6161797" cy="3679308"/>
            <a:chOff x="1545719" y="3363816"/>
            <a:chExt cx="2792364" cy="1543074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54487" t="47753" r="28619" b="5140"/>
            <a:stretch/>
          </p:blipFill>
          <p:spPr bwMode="auto">
            <a:xfrm>
              <a:off x="3354572" y="3363816"/>
              <a:ext cx="983511" cy="154185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18997" t="47753" r="53975" b="5141"/>
            <a:stretch/>
          </p:blipFill>
          <p:spPr bwMode="auto">
            <a:xfrm>
              <a:off x="1781060" y="3363817"/>
              <a:ext cx="1573512" cy="15418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945149" y="4037836"/>
              <a:ext cx="1340615" cy="1394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Tiempo de respuesta (</a:t>
              </a:r>
              <a:r>
                <a:rPr lang="es-E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sec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881900" y="4789311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2409228" y="4790719"/>
              <a:ext cx="443732" cy="1161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887748" y="4791230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383512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894351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78145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6504</TotalTime>
  <Words>1150</Words>
  <Application>Microsoft Office PowerPoint</Application>
  <PresentationFormat>Panorámica</PresentationFormat>
  <Paragraphs>535</Paragraphs>
  <Slides>54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62" baseType="lpstr">
      <vt:lpstr>Aharoni</vt:lpstr>
      <vt:lpstr>Arial</vt:lpstr>
      <vt:lpstr>Arial Rounded MT Bold</vt:lpstr>
      <vt:lpstr>Berlin Sans FB</vt:lpstr>
      <vt:lpstr>Calibri</vt:lpstr>
      <vt:lpstr>Calibri Light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Inmaculada Perea Fernández</dc:creator>
  <cp:lastModifiedBy>Inmaculada Perea Fernández</cp:lastModifiedBy>
  <cp:revision>208</cp:revision>
  <dcterms:created xsi:type="dcterms:W3CDTF">2017-10-16T08:08:10Z</dcterms:created>
  <dcterms:modified xsi:type="dcterms:W3CDTF">2018-01-19T21:08:43Z</dcterms:modified>
</cp:coreProperties>
</file>